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01" r:id="rId5"/>
    <p:sldId id="315" r:id="rId6"/>
    <p:sldId id="31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B6C3D7E-788B-488A-AC37-E24DCAE46C2D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773705"/>
            <a:ext cx="93154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84F728-D65A-4948-80DF-C3A0F8594F29}"/>
              </a:ext>
            </a:extLst>
          </p:cNvPr>
          <p:cNvGrpSpPr/>
          <p:nvPr/>
        </p:nvGrpSpPr>
        <p:grpSpPr>
          <a:xfrm>
            <a:off x="1963271" y="367553"/>
            <a:ext cx="5979458" cy="5979458"/>
            <a:chOff x="2187388" y="663388"/>
            <a:chExt cx="5531224" cy="553122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2E8B3A-1EB0-41CD-BA19-6F944BC9D618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8AC32BA-1858-4817-AF8F-D05E65CCBBBF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8130C37-911D-4A25-94A6-A72C251E3E5E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1B271E31-A2E0-44A9-AF25-104C90B8D241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ECDB265F-4A4A-4546-BD56-819082156301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575862-63CF-4A85-B2EC-594AAF384377}"/>
              </a:ext>
            </a:extLst>
          </p:cNvPr>
          <p:cNvSpPr txBox="1"/>
          <p:nvPr/>
        </p:nvSpPr>
        <p:spPr>
          <a:xfrm>
            <a:off x="677594" y="618978"/>
            <a:ext cx="8550812" cy="56198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414610" y="340406"/>
            <a:ext cx="9095150" cy="352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自転車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ヘルメット着用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7E5BA34D-3411-4605-9773-A6E0473E3B35}"/>
              </a:ext>
            </a:extLst>
          </p:cNvPr>
          <p:cNvGrpSpPr/>
          <p:nvPr/>
        </p:nvGrpSpPr>
        <p:grpSpPr>
          <a:xfrm>
            <a:off x="7276284" y="4203328"/>
            <a:ext cx="2017418" cy="2470467"/>
            <a:chOff x="972364" y="911478"/>
            <a:chExt cx="2017418" cy="2470467"/>
          </a:xfrm>
        </p:grpSpPr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CEC5EB80-33A3-4F80-AE08-3C5A9F800BB0}"/>
                </a:ext>
              </a:extLst>
            </p:cNvPr>
            <p:cNvGrpSpPr/>
            <p:nvPr/>
          </p:nvGrpSpPr>
          <p:grpSpPr>
            <a:xfrm>
              <a:off x="972364" y="1041401"/>
              <a:ext cx="2017418" cy="2340544"/>
              <a:chOff x="-120906" y="-388728"/>
              <a:chExt cx="2955511" cy="3428890"/>
            </a:xfrm>
          </p:grpSpPr>
          <p:sp>
            <p:nvSpPr>
              <p:cNvPr id="932" name="四角形: 上の 2 つの角を丸める 36">
                <a:extLst>
                  <a:ext uri="{FF2B5EF4-FFF2-40B4-BE49-F238E27FC236}">
                    <a16:creationId xmlns:a16="http://schemas.microsoft.com/office/drawing/2014/main" id="{36BC7244-2043-4D1D-B0CF-DFC709E558F2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824769FE-7EE5-460A-B518-E03F72D66D54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590039B5-5D0B-4712-8FBB-3DEE8F9D9471}"/>
                  </a:ext>
                </a:extLst>
              </p:cNvPr>
              <p:cNvGrpSpPr/>
              <p:nvPr/>
            </p:nvGrpSpPr>
            <p:grpSpPr>
              <a:xfrm rot="20700000">
                <a:off x="1099740" y="1827334"/>
                <a:ext cx="351331" cy="680466"/>
                <a:chOff x="1042107" y="1854931"/>
                <a:chExt cx="351331" cy="680466"/>
              </a:xfrm>
            </p:grpSpPr>
            <p:sp>
              <p:nvSpPr>
                <p:cNvPr id="982" name="台形 329">
                  <a:extLst>
                    <a:ext uri="{FF2B5EF4-FFF2-40B4-BE49-F238E27FC236}">
                      <a16:creationId xmlns:a16="http://schemas.microsoft.com/office/drawing/2014/main" id="{CC2D481A-7B1A-474E-8E0B-826B4DE45C59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C0EF0CEA-6F42-4173-A29D-416D9ED8E9C2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5" name="台形 934">
                <a:extLst>
                  <a:ext uri="{FF2B5EF4-FFF2-40B4-BE49-F238E27FC236}">
                    <a16:creationId xmlns:a16="http://schemas.microsoft.com/office/drawing/2014/main" id="{0E567C1D-5617-4F91-AAB2-0CB4864B7CF8}"/>
                  </a:ext>
                </a:extLst>
              </p:cNvPr>
              <p:cNvSpPr/>
              <p:nvPr/>
            </p:nvSpPr>
            <p:spPr>
              <a:xfrm rot="15300000">
                <a:off x="1343066" y="166360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台形 935">
                <a:extLst>
                  <a:ext uri="{FF2B5EF4-FFF2-40B4-BE49-F238E27FC236}">
                    <a16:creationId xmlns:a16="http://schemas.microsoft.com/office/drawing/2014/main" id="{57463C41-1D04-4A0B-B604-474B7D9C3B1B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3E276BEF-0A27-4302-BF63-071BE9D107AD}"/>
                  </a:ext>
                </a:extLst>
              </p:cNvPr>
              <p:cNvGrpSpPr/>
              <p:nvPr/>
            </p:nvGrpSpPr>
            <p:grpSpPr>
              <a:xfrm>
                <a:off x="934875" y="-3887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972" name="楕円 1">
                  <a:extLst>
                    <a:ext uri="{FF2B5EF4-FFF2-40B4-BE49-F238E27FC236}">
                      <a16:creationId xmlns:a16="http://schemas.microsoft.com/office/drawing/2014/main" id="{6CD9D2BE-70B6-47D1-A7F4-AFF06836BFE2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四角形: 角を丸くする 972">
                  <a:extLst>
                    <a:ext uri="{FF2B5EF4-FFF2-40B4-BE49-F238E27FC236}">
                      <a16:creationId xmlns:a16="http://schemas.microsoft.com/office/drawing/2014/main" id="{E1B82EA0-B2B4-48DD-A67A-2590751DEADB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BAFD742C-B1F5-4D8C-9114-26B666B05490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正方形/長方形 11">
                  <a:extLst>
                    <a:ext uri="{FF2B5EF4-FFF2-40B4-BE49-F238E27FC236}">
                      <a16:creationId xmlns:a16="http://schemas.microsoft.com/office/drawing/2014/main" id="{7BCE1C43-13CC-4D16-BEE0-A87313290750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楕円 14">
                  <a:extLst>
                    <a:ext uri="{FF2B5EF4-FFF2-40B4-BE49-F238E27FC236}">
                      <a16:creationId xmlns:a16="http://schemas.microsoft.com/office/drawing/2014/main" id="{85A0D376-FA34-4D61-BBEA-7284E60CC07A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AD7682A9-A9F5-4024-8F7F-B85E89A3E78E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月 977">
                  <a:extLst>
                    <a:ext uri="{FF2B5EF4-FFF2-40B4-BE49-F238E27FC236}">
                      <a16:creationId xmlns:a16="http://schemas.microsoft.com/office/drawing/2014/main" id="{78998312-1BB9-4DAC-B8CA-982C62A9BD14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F7C35B03-F371-468D-ACBF-EA9BB15664B2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7CA12C0D-0808-4EDA-932B-C6C03AC27D0A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CEDF21E0-DC90-4830-ABF6-A9AA8E56D9B8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28A7A0D7-348D-4FE3-B474-51CF468D44B4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954" name="グループ化 953">
                  <a:extLst>
                    <a:ext uri="{FF2B5EF4-FFF2-40B4-BE49-F238E27FC236}">
                      <a16:creationId xmlns:a16="http://schemas.microsoft.com/office/drawing/2014/main" id="{6704A1E1-25B4-4FFF-A622-5DFFD0C4C5D0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958" name="星: 32 pt 957">
                    <a:extLst>
                      <a:ext uri="{FF2B5EF4-FFF2-40B4-BE49-F238E27FC236}">
                        <a16:creationId xmlns:a16="http://schemas.microsoft.com/office/drawing/2014/main" id="{34A6A0F1-515A-409E-B6F8-6D76B80AAB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59" name="星: 32 pt 958">
                    <a:extLst>
                      <a:ext uri="{FF2B5EF4-FFF2-40B4-BE49-F238E27FC236}">
                        <a16:creationId xmlns:a16="http://schemas.microsoft.com/office/drawing/2014/main" id="{C26E8368-71E8-4E63-B117-1ABC0204EA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0" name="円: 塗りつぶしなし 959">
                    <a:extLst>
                      <a:ext uri="{FF2B5EF4-FFF2-40B4-BE49-F238E27FC236}">
                        <a16:creationId xmlns:a16="http://schemas.microsoft.com/office/drawing/2014/main" id="{C4B08AFB-8696-4079-B4C2-F3E9FF0CD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1" name="円: 塗りつぶしなし 960">
                    <a:extLst>
                      <a:ext uri="{FF2B5EF4-FFF2-40B4-BE49-F238E27FC236}">
                        <a16:creationId xmlns:a16="http://schemas.microsoft.com/office/drawing/2014/main" id="{F313E1BD-FC84-4D07-A724-EDAFDA2CA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2" name="アーチ 961">
                    <a:extLst>
                      <a:ext uri="{FF2B5EF4-FFF2-40B4-BE49-F238E27FC236}">
                        <a16:creationId xmlns:a16="http://schemas.microsoft.com/office/drawing/2014/main" id="{E78EFA55-01F3-44B5-90CF-82EC3BAD55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3" name="フリーフォーム: 図形 962">
                    <a:extLst>
                      <a:ext uri="{FF2B5EF4-FFF2-40B4-BE49-F238E27FC236}">
                        <a16:creationId xmlns:a16="http://schemas.microsoft.com/office/drawing/2014/main" id="{FCB2DD89-9FCA-4F52-A43A-C93E03D8FC5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4" name="円: 塗りつぶしなし 963">
                    <a:extLst>
                      <a:ext uri="{FF2B5EF4-FFF2-40B4-BE49-F238E27FC236}">
                        <a16:creationId xmlns:a16="http://schemas.microsoft.com/office/drawing/2014/main" id="{E08CAEF0-72B4-416C-9F82-E45249366B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5" name="円: 塗りつぶしなし 964">
                    <a:extLst>
                      <a:ext uri="{FF2B5EF4-FFF2-40B4-BE49-F238E27FC236}">
                        <a16:creationId xmlns:a16="http://schemas.microsoft.com/office/drawing/2014/main" id="{2B737811-D7F3-4FE4-986A-AEB077BA02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6" name="四角形: 角を丸くする 965">
                    <a:extLst>
                      <a:ext uri="{FF2B5EF4-FFF2-40B4-BE49-F238E27FC236}">
                        <a16:creationId xmlns:a16="http://schemas.microsoft.com/office/drawing/2014/main" id="{572BAA3C-DC8B-44D7-A981-FECE60EE64E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7" name="四角形: 上の 2 つの角を丸める 966">
                    <a:extLst>
                      <a:ext uri="{FF2B5EF4-FFF2-40B4-BE49-F238E27FC236}">
                        <a16:creationId xmlns:a16="http://schemas.microsoft.com/office/drawing/2014/main" id="{C4D34914-4866-415E-BDC0-9E85ABAA9B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8" name="台形 967">
                    <a:extLst>
                      <a:ext uri="{FF2B5EF4-FFF2-40B4-BE49-F238E27FC236}">
                        <a16:creationId xmlns:a16="http://schemas.microsoft.com/office/drawing/2014/main" id="{0667AC75-D0A1-4172-A1C8-F5467B4FD7F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9" name="アーチ 968">
                    <a:extLst>
                      <a:ext uri="{FF2B5EF4-FFF2-40B4-BE49-F238E27FC236}">
                        <a16:creationId xmlns:a16="http://schemas.microsoft.com/office/drawing/2014/main" id="{3E42FFB3-C469-458B-B8EF-0F0C66E609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0" name="四角形: 角を丸くする 969">
                    <a:extLst>
                      <a:ext uri="{FF2B5EF4-FFF2-40B4-BE49-F238E27FC236}">
                        <a16:creationId xmlns:a16="http://schemas.microsoft.com/office/drawing/2014/main" id="{E663E9C0-43BB-4E9D-9B07-CA52E4E7D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1" name="楕円 970">
                    <a:extLst>
                      <a:ext uri="{FF2B5EF4-FFF2-40B4-BE49-F238E27FC236}">
                        <a16:creationId xmlns:a16="http://schemas.microsoft.com/office/drawing/2014/main" id="{A49DFDAA-5E21-4F1C-B798-BDF582FBDB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55" name="グループ化 954">
                  <a:extLst>
                    <a:ext uri="{FF2B5EF4-FFF2-40B4-BE49-F238E27FC236}">
                      <a16:creationId xmlns:a16="http://schemas.microsoft.com/office/drawing/2014/main" id="{470EB05B-7784-4E03-BB29-A1160FD42D40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956" name="フリーフォーム: 図形 955">
                    <a:extLst>
                      <a:ext uri="{FF2B5EF4-FFF2-40B4-BE49-F238E27FC236}">
                        <a16:creationId xmlns:a16="http://schemas.microsoft.com/office/drawing/2014/main" id="{9BDAAC8C-3A00-4739-9CC1-2866138A88B7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57" name="楕円 956">
                    <a:extLst>
                      <a:ext uri="{FF2B5EF4-FFF2-40B4-BE49-F238E27FC236}">
                        <a16:creationId xmlns:a16="http://schemas.microsoft.com/office/drawing/2014/main" id="{08272424-823C-4255-9EB9-840B7446395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A325051F-946E-4DF9-B628-4CBF21A88A7B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952" name="四角形: 上の 2 つの角を丸める 951">
                  <a:extLst>
                    <a:ext uri="{FF2B5EF4-FFF2-40B4-BE49-F238E27FC236}">
                      <a16:creationId xmlns:a16="http://schemas.microsoft.com/office/drawing/2014/main" id="{691075F1-36E5-417E-AA08-AD0F5E4D833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3" name="四角形: 上の 2 つの角を丸める 952">
                  <a:extLst>
                    <a:ext uri="{FF2B5EF4-FFF2-40B4-BE49-F238E27FC236}">
                      <a16:creationId xmlns:a16="http://schemas.microsoft.com/office/drawing/2014/main" id="{1B60773F-9626-4495-B6FD-BA2FBCDA3B2C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A50CA6E8-99C5-499F-8010-424B9D3ED331}"/>
                  </a:ext>
                </a:extLst>
              </p:cNvPr>
              <p:cNvGrpSpPr/>
              <p:nvPr/>
            </p:nvGrpSpPr>
            <p:grpSpPr>
              <a:xfrm rot="900000">
                <a:off x="1235065" y="1701703"/>
                <a:ext cx="456518" cy="1056824"/>
                <a:chOff x="1367356" y="1701703"/>
                <a:chExt cx="456518" cy="1056824"/>
              </a:xfrm>
            </p:grpSpPr>
            <p:sp>
              <p:nvSpPr>
                <p:cNvPr id="949" name="台形 948">
                  <a:extLst>
                    <a:ext uri="{FF2B5EF4-FFF2-40B4-BE49-F238E27FC236}">
                      <a16:creationId xmlns:a16="http://schemas.microsoft.com/office/drawing/2014/main" id="{F701A056-1448-4057-8446-D23B11FC31D3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1AE4EB95-609A-4E55-81EE-D25D5A66EFE2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台形 950">
                  <a:extLst>
                    <a:ext uri="{FF2B5EF4-FFF2-40B4-BE49-F238E27FC236}">
                      <a16:creationId xmlns:a16="http://schemas.microsoft.com/office/drawing/2014/main" id="{51D34F85-3427-484A-8A87-90B513A2A852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41" name="四角形: 上の 2 つの角を丸める 940">
                <a:extLst>
                  <a:ext uri="{FF2B5EF4-FFF2-40B4-BE49-F238E27FC236}">
                    <a16:creationId xmlns:a16="http://schemas.microsoft.com/office/drawing/2014/main" id="{F39FE2F7-BDFE-48C3-835E-A6D1C3803974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F1E5D451-77FD-4E38-BA85-39261A7303BD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8917605C-7EBD-49E7-83D4-EC8DEA552A55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7" name="四角形: 角を丸くする 946">
                  <a:extLst>
                    <a:ext uri="{FF2B5EF4-FFF2-40B4-BE49-F238E27FC236}">
                      <a16:creationId xmlns:a16="http://schemas.microsoft.com/office/drawing/2014/main" id="{AD170325-14E8-4979-A1CF-2DC33629DDDC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C4359D22-A2D0-4B93-84A1-AC4240854B7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59EB6977-BE3A-4C26-A078-CB6CC2E8C937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四角形: 上の 2 つの角を丸める 36">
                <a:extLst>
                  <a:ext uri="{FF2B5EF4-FFF2-40B4-BE49-F238E27FC236}">
                    <a16:creationId xmlns:a16="http://schemas.microsoft.com/office/drawing/2014/main" id="{2A39A7C5-CBF1-4ABA-9AA1-9A25567C13DA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四角形: 上の 2 つの角を丸める 944">
                <a:extLst>
                  <a:ext uri="{FF2B5EF4-FFF2-40B4-BE49-F238E27FC236}">
                    <a16:creationId xmlns:a16="http://schemas.microsoft.com/office/drawing/2014/main" id="{2FF4E3E9-91B3-41BF-8515-0A3E4F757B28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E49A1C44-3929-4524-9F7B-6DD9C8D34C41}"/>
                </a:ext>
              </a:extLst>
            </p:cNvPr>
            <p:cNvGrpSpPr/>
            <p:nvPr/>
          </p:nvGrpSpPr>
          <p:grpSpPr>
            <a:xfrm>
              <a:off x="156576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29C7B2E7-384B-419B-8265-81D882F6E6FD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929" name="四角形: 角を丸くする 928">
                  <a:extLst>
                    <a:ext uri="{FF2B5EF4-FFF2-40B4-BE49-F238E27FC236}">
                      <a16:creationId xmlns:a16="http://schemas.microsoft.com/office/drawing/2014/main" id="{AB1FD88E-B9EF-4FA9-AE25-713E2DC3CEDB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四角形: 角を丸くする 929">
                  <a:extLst>
                    <a:ext uri="{FF2B5EF4-FFF2-40B4-BE49-F238E27FC236}">
                      <a16:creationId xmlns:a16="http://schemas.microsoft.com/office/drawing/2014/main" id="{5968F212-62AB-4934-A4CC-C7B532C9EA85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角を丸くする 930">
                  <a:extLst>
                    <a:ext uri="{FF2B5EF4-FFF2-40B4-BE49-F238E27FC236}">
                      <a16:creationId xmlns:a16="http://schemas.microsoft.com/office/drawing/2014/main" id="{8ADC4305-3C61-4715-BF79-69C47E62EB62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3" name="四角形: 角を丸くする 922">
                <a:extLst>
                  <a:ext uri="{FF2B5EF4-FFF2-40B4-BE49-F238E27FC236}">
                    <a16:creationId xmlns:a16="http://schemas.microsoft.com/office/drawing/2014/main" id="{018673B2-D714-4580-9988-1EA49703F70A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B2E62570-FB74-41D0-87F6-01122903F9B7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四角形: 角を丸くする 3">
                <a:extLst>
                  <a:ext uri="{FF2B5EF4-FFF2-40B4-BE49-F238E27FC236}">
                    <a16:creationId xmlns:a16="http://schemas.microsoft.com/office/drawing/2014/main" id="{2A912AB3-DB35-48E8-884D-657BE2E75D6E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D093E530-71B7-4D6D-8EBC-8DDCB2678F75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四角形: 角を丸くする 926">
                <a:extLst>
                  <a:ext uri="{FF2B5EF4-FFF2-40B4-BE49-F238E27FC236}">
                    <a16:creationId xmlns:a16="http://schemas.microsoft.com/office/drawing/2014/main" id="{FAB3CE7D-9587-44B1-9FF9-ADC2C85E865D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DF33190D-896A-49EE-A0B8-B8C21EBD31BC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AC7017B0-77CE-4A64-A04B-158FB4335BC1}"/>
              </a:ext>
            </a:extLst>
          </p:cNvPr>
          <p:cNvGrpSpPr/>
          <p:nvPr/>
        </p:nvGrpSpPr>
        <p:grpSpPr>
          <a:xfrm>
            <a:off x="2761680" y="4161029"/>
            <a:ext cx="2017418" cy="2470758"/>
            <a:chOff x="3929613" y="911478"/>
            <a:chExt cx="2017418" cy="2470758"/>
          </a:xfrm>
        </p:grpSpPr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6D509EFA-9C4C-4CBC-A57C-8C2F9732F04F}"/>
                </a:ext>
              </a:extLst>
            </p:cNvPr>
            <p:cNvGrpSpPr/>
            <p:nvPr/>
          </p:nvGrpSpPr>
          <p:grpSpPr>
            <a:xfrm>
              <a:off x="3929613" y="1070804"/>
              <a:ext cx="2017418" cy="2311432"/>
              <a:chOff x="3165219" y="-346078"/>
              <a:chExt cx="2955511" cy="3386240"/>
            </a:xfrm>
          </p:grpSpPr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D0B32D93-E999-45DF-ACA8-4CB1C1B68C07}"/>
                  </a:ext>
                </a:extLst>
              </p:cNvPr>
              <p:cNvSpPr/>
              <p:nvPr/>
            </p:nvSpPr>
            <p:spPr>
              <a:xfrm>
                <a:off x="422179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台形 871">
                <a:extLst>
                  <a:ext uri="{FF2B5EF4-FFF2-40B4-BE49-F238E27FC236}">
                    <a16:creationId xmlns:a16="http://schemas.microsoft.com/office/drawing/2014/main" id="{9F91A058-ACEB-4017-B2DE-05048BEEB64C}"/>
                  </a:ext>
                </a:extLst>
              </p:cNvPr>
              <p:cNvSpPr/>
              <p:nvPr/>
            </p:nvSpPr>
            <p:spPr>
              <a:xfrm rot="18900000">
                <a:off x="446775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台形 872">
                <a:extLst>
                  <a:ext uri="{FF2B5EF4-FFF2-40B4-BE49-F238E27FC236}">
                    <a16:creationId xmlns:a16="http://schemas.microsoft.com/office/drawing/2014/main" id="{3A7AF10F-E21C-4CF3-A328-14EF90FA7ADC}"/>
                  </a:ext>
                </a:extLst>
              </p:cNvPr>
              <p:cNvSpPr/>
              <p:nvPr/>
            </p:nvSpPr>
            <p:spPr>
              <a:xfrm rot="9900000">
                <a:off x="444015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台形 873">
                <a:extLst>
                  <a:ext uri="{FF2B5EF4-FFF2-40B4-BE49-F238E27FC236}">
                    <a16:creationId xmlns:a16="http://schemas.microsoft.com/office/drawing/2014/main" id="{9D11E48F-6BC1-4BBF-9E96-FE54E40454F5}"/>
                  </a:ext>
                </a:extLst>
              </p:cNvPr>
              <p:cNvSpPr/>
              <p:nvPr/>
            </p:nvSpPr>
            <p:spPr>
              <a:xfrm>
                <a:off x="476869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0E6FC836-864D-403A-AACA-A1C9ED3C3672}"/>
                  </a:ext>
                </a:extLst>
              </p:cNvPr>
              <p:cNvGrpSpPr/>
              <p:nvPr/>
            </p:nvGrpSpPr>
            <p:grpSpPr>
              <a:xfrm>
                <a:off x="3165219" y="12217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902" name="グループ化 901">
                  <a:extLst>
                    <a:ext uri="{FF2B5EF4-FFF2-40B4-BE49-F238E27FC236}">
                      <a16:creationId xmlns:a16="http://schemas.microsoft.com/office/drawing/2014/main" id="{C7A3B21B-0481-4B91-BC47-F9D0686C031E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906" name="星: 32 pt 905">
                    <a:extLst>
                      <a:ext uri="{FF2B5EF4-FFF2-40B4-BE49-F238E27FC236}">
                        <a16:creationId xmlns:a16="http://schemas.microsoft.com/office/drawing/2014/main" id="{621D2DF1-8CA5-46C7-9637-256FD33F6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7" name="星: 32 pt 906">
                    <a:extLst>
                      <a:ext uri="{FF2B5EF4-FFF2-40B4-BE49-F238E27FC236}">
                        <a16:creationId xmlns:a16="http://schemas.microsoft.com/office/drawing/2014/main" id="{BA39DB12-F37A-42A6-A875-076A9464AD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8" name="円: 塗りつぶしなし 907">
                    <a:extLst>
                      <a:ext uri="{FF2B5EF4-FFF2-40B4-BE49-F238E27FC236}">
                        <a16:creationId xmlns:a16="http://schemas.microsoft.com/office/drawing/2014/main" id="{1CA4D076-AFFB-4A72-9ACF-2DDE60BBC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9" name="円: 塗りつぶしなし 908">
                    <a:extLst>
                      <a:ext uri="{FF2B5EF4-FFF2-40B4-BE49-F238E27FC236}">
                        <a16:creationId xmlns:a16="http://schemas.microsoft.com/office/drawing/2014/main" id="{DBF885BF-7F3D-4079-A600-4203AC5B8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0" name="アーチ 909">
                    <a:extLst>
                      <a:ext uri="{FF2B5EF4-FFF2-40B4-BE49-F238E27FC236}">
                        <a16:creationId xmlns:a16="http://schemas.microsoft.com/office/drawing/2014/main" id="{275930C9-B0B4-4496-A442-9071CEEB7F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358B5BAA-9B88-42E5-B632-A39ECDCFE46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2" name="円: 塗りつぶしなし 911">
                    <a:extLst>
                      <a:ext uri="{FF2B5EF4-FFF2-40B4-BE49-F238E27FC236}">
                        <a16:creationId xmlns:a16="http://schemas.microsoft.com/office/drawing/2014/main" id="{1612B268-FB6A-4CAE-8AB7-9229DF3678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3" name="円: 塗りつぶしなし 912">
                    <a:extLst>
                      <a:ext uri="{FF2B5EF4-FFF2-40B4-BE49-F238E27FC236}">
                        <a16:creationId xmlns:a16="http://schemas.microsoft.com/office/drawing/2014/main" id="{767631A3-F79F-45E1-88A9-0C29282760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4" name="四角形: 角を丸くする 913">
                    <a:extLst>
                      <a:ext uri="{FF2B5EF4-FFF2-40B4-BE49-F238E27FC236}">
                        <a16:creationId xmlns:a16="http://schemas.microsoft.com/office/drawing/2014/main" id="{ACD2158D-BB67-4E5E-BC74-74DF8FAF425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5" name="四角形: 上の 2 つの角を丸める 914">
                    <a:extLst>
                      <a:ext uri="{FF2B5EF4-FFF2-40B4-BE49-F238E27FC236}">
                        <a16:creationId xmlns:a16="http://schemas.microsoft.com/office/drawing/2014/main" id="{D8DFF642-2B95-4976-BDEF-4268879BE1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6" name="台形 915">
                    <a:extLst>
                      <a:ext uri="{FF2B5EF4-FFF2-40B4-BE49-F238E27FC236}">
                        <a16:creationId xmlns:a16="http://schemas.microsoft.com/office/drawing/2014/main" id="{782C942E-4D39-439C-9928-D5B077EED0D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7" name="アーチ 916">
                    <a:extLst>
                      <a:ext uri="{FF2B5EF4-FFF2-40B4-BE49-F238E27FC236}">
                        <a16:creationId xmlns:a16="http://schemas.microsoft.com/office/drawing/2014/main" id="{7F878623-52B1-4C66-AA0A-3B42E1CAEA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8" name="四角形: 角を丸くする 917">
                    <a:extLst>
                      <a:ext uri="{FF2B5EF4-FFF2-40B4-BE49-F238E27FC236}">
                        <a16:creationId xmlns:a16="http://schemas.microsoft.com/office/drawing/2014/main" id="{851B3CD8-1FFB-40A3-9387-701C79C0FE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19" name="楕円 918">
                    <a:extLst>
                      <a:ext uri="{FF2B5EF4-FFF2-40B4-BE49-F238E27FC236}">
                        <a16:creationId xmlns:a16="http://schemas.microsoft.com/office/drawing/2014/main" id="{73CC91D2-5203-4907-9F96-7CF4B6EE53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9E6F9816-F286-4A2F-8516-1D7889CE68EB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66DB8906-434B-4794-8C97-51E3D4759F30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05" name="楕円 904">
                    <a:extLst>
                      <a:ext uri="{FF2B5EF4-FFF2-40B4-BE49-F238E27FC236}">
                        <a16:creationId xmlns:a16="http://schemas.microsoft.com/office/drawing/2014/main" id="{6D849898-F685-4EF7-AB2E-6568179B7E3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3B9C920E-4579-4B0E-8291-10367224E702}"/>
                  </a:ext>
                </a:extLst>
              </p:cNvPr>
              <p:cNvGrpSpPr/>
              <p:nvPr/>
            </p:nvGrpSpPr>
            <p:grpSpPr>
              <a:xfrm rot="900000">
                <a:off x="445466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900" name="四角形: 上の 2 つの角を丸める 899">
                  <a:extLst>
                    <a:ext uri="{FF2B5EF4-FFF2-40B4-BE49-F238E27FC236}">
                      <a16:creationId xmlns:a16="http://schemas.microsoft.com/office/drawing/2014/main" id="{807E8C06-9E63-44C1-8EA8-1EB0C7161A9A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01" name="四角形: 上の 2 つの角を丸める 900">
                  <a:extLst>
                    <a:ext uri="{FF2B5EF4-FFF2-40B4-BE49-F238E27FC236}">
                      <a16:creationId xmlns:a16="http://schemas.microsoft.com/office/drawing/2014/main" id="{ED01E9ED-BA50-403D-8001-C645E028B6AD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7AADE448-0490-431F-8FBB-06025BC1C745}"/>
                  </a:ext>
                </a:extLst>
              </p:cNvPr>
              <p:cNvGrpSpPr/>
              <p:nvPr/>
            </p:nvGrpSpPr>
            <p:grpSpPr>
              <a:xfrm rot="900000">
                <a:off x="4521190" y="1701702"/>
                <a:ext cx="456517" cy="1056825"/>
                <a:chOff x="1367356" y="1701702"/>
                <a:chExt cx="456517" cy="1056825"/>
              </a:xfrm>
            </p:grpSpPr>
            <p:sp>
              <p:nvSpPr>
                <p:cNvPr id="897" name="台形 896">
                  <a:extLst>
                    <a:ext uri="{FF2B5EF4-FFF2-40B4-BE49-F238E27FC236}">
                      <a16:creationId xmlns:a16="http://schemas.microsoft.com/office/drawing/2014/main" id="{4A6CBA1B-FC15-4A2D-953A-6E0E251C996B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6A7ECA8D-1F26-4337-8D7B-0B3A797E6F8D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台形 898">
                  <a:extLst>
                    <a:ext uri="{FF2B5EF4-FFF2-40B4-BE49-F238E27FC236}">
                      <a16:creationId xmlns:a16="http://schemas.microsoft.com/office/drawing/2014/main" id="{FE941F6A-9AB0-4D15-8379-541196EAEC5A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2"/>
                  <a:ext cx="409370" cy="858649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7862E70E-24DB-4F90-AFC4-207849DBCE39}"/>
                  </a:ext>
                </a:extLst>
              </p:cNvPr>
              <p:cNvSpPr/>
              <p:nvPr/>
            </p:nvSpPr>
            <p:spPr>
              <a:xfrm>
                <a:off x="462202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0D0EE109-2C2B-4356-A6CD-1E3907C400D9}"/>
                  </a:ext>
                </a:extLst>
              </p:cNvPr>
              <p:cNvGrpSpPr/>
              <p:nvPr/>
            </p:nvGrpSpPr>
            <p:grpSpPr>
              <a:xfrm>
                <a:off x="388787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B7E68736-9E49-475F-8CD6-4F5BB4E123D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95" name="四角形: 角を丸くする 894">
                  <a:extLst>
                    <a:ext uri="{FF2B5EF4-FFF2-40B4-BE49-F238E27FC236}">
                      <a16:creationId xmlns:a16="http://schemas.microsoft.com/office/drawing/2014/main" id="{85FB6919-273D-4EE5-A947-20EC3C8CE06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96" name="四角形: 角を丸くする 895">
                  <a:extLst>
                    <a:ext uri="{FF2B5EF4-FFF2-40B4-BE49-F238E27FC236}">
                      <a16:creationId xmlns:a16="http://schemas.microsoft.com/office/drawing/2014/main" id="{50FAAFBF-5650-4989-9476-D9E8B024044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80A9F50D-C70E-48C0-BA7F-1C42150939ED}"/>
                  </a:ext>
                </a:extLst>
              </p:cNvPr>
              <p:cNvSpPr/>
              <p:nvPr/>
            </p:nvSpPr>
            <p:spPr>
              <a:xfrm rot="8100000">
                <a:off x="442567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1" name="四角形: 上の 2 つの角を丸める 880">
                <a:extLst>
                  <a:ext uri="{FF2B5EF4-FFF2-40B4-BE49-F238E27FC236}">
                    <a16:creationId xmlns:a16="http://schemas.microsoft.com/office/drawing/2014/main" id="{CA4E638C-A258-409C-9ED2-8C5ED4F8204E}"/>
                  </a:ext>
                </a:extLst>
              </p:cNvPr>
              <p:cNvSpPr/>
              <p:nvPr/>
            </p:nvSpPr>
            <p:spPr>
              <a:xfrm>
                <a:off x="421359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5E1601BA-948E-4F66-912D-3AE881E57E3D}"/>
                  </a:ext>
                </a:extLst>
              </p:cNvPr>
              <p:cNvSpPr/>
              <p:nvPr/>
            </p:nvSpPr>
            <p:spPr>
              <a:xfrm>
                <a:off x="442436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E72E45D9-A13D-4692-9063-5A93215D7EA2}"/>
                  </a:ext>
                </a:extLst>
              </p:cNvPr>
              <p:cNvGrpSpPr/>
              <p:nvPr/>
            </p:nvGrpSpPr>
            <p:grpSpPr>
              <a:xfrm rot="900000">
                <a:off x="4257389" y="-3460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884" name="楕円 1">
                  <a:extLst>
                    <a:ext uri="{FF2B5EF4-FFF2-40B4-BE49-F238E27FC236}">
                      <a16:creationId xmlns:a16="http://schemas.microsoft.com/office/drawing/2014/main" id="{6E710F2B-5CAF-46BD-B1F7-EE4F1FF43D98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四角形: 角を丸くする 884">
                  <a:extLst>
                    <a:ext uri="{FF2B5EF4-FFF2-40B4-BE49-F238E27FC236}">
                      <a16:creationId xmlns:a16="http://schemas.microsoft.com/office/drawing/2014/main" id="{CD84339E-F93F-46D1-B7D2-5729AC7026BC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楕円 14">
                  <a:extLst>
                    <a:ext uri="{FF2B5EF4-FFF2-40B4-BE49-F238E27FC236}">
                      <a16:creationId xmlns:a16="http://schemas.microsoft.com/office/drawing/2014/main" id="{EE828F44-0AB1-47BB-A39B-1B0CBD1FF205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A5024E46-A7C5-4B29-B9D8-90DF5A1AF659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楕円 887">
                  <a:extLst>
                    <a:ext uri="{FF2B5EF4-FFF2-40B4-BE49-F238E27FC236}">
                      <a16:creationId xmlns:a16="http://schemas.microsoft.com/office/drawing/2014/main" id="{C63DA513-62C0-46A3-899E-58FA44F4D090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楕円 888">
                  <a:extLst>
                    <a:ext uri="{FF2B5EF4-FFF2-40B4-BE49-F238E27FC236}">
                      <a16:creationId xmlns:a16="http://schemas.microsoft.com/office/drawing/2014/main" id="{991D9DCF-495C-409B-8344-C8254575BC59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EEE056B8-F2A0-4ED0-8C59-CEC50D4FF223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0A20A18A-4E65-4867-83F3-5CC1E4B429B4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2B4B73A2-A1F2-4CA9-BBBF-C12BD01EFBAC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楕円 216">
                  <a:extLst>
                    <a:ext uri="{FF2B5EF4-FFF2-40B4-BE49-F238E27FC236}">
                      <a16:creationId xmlns:a16="http://schemas.microsoft.com/office/drawing/2014/main" id="{76406E15-51C0-42C1-B6E1-0E76A1ACF0D7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F7D36C40-90D0-4352-899C-E017D1AABAD9}"/>
                </a:ext>
              </a:extLst>
            </p:cNvPr>
            <p:cNvGrpSpPr/>
            <p:nvPr/>
          </p:nvGrpSpPr>
          <p:grpSpPr>
            <a:xfrm>
              <a:off x="4493116" y="91147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AB3CEF88-E18D-4EC7-B44A-0B4E05D44B21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8AA410DB-0EF5-4215-8A75-489976C345FB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D026918C-993E-473F-8CDB-9DBFB754CCD3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四角形: 角を丸くする 869">
                  <a:extLst>
                    <a:ext uri="{FF2B5EF4-FFF2-40B4-BE49-F238E27FC236}">
                      <a16:creationId xmlns:a16="http://schemas.microsoft.com/office/drawing/2014/main" id="{D9F9010D-9699-490D-9911-1287A80C5F30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2" name="四角形: 角を丸くする 861">
                <a:extLst>
                  <a:ext uri="{FF2B5EF4-FFF2-40B4-BE49-F238E27FC236}">
                    <a16:creationId xmlns:a16="http://schemas.microsoft.com/office/drawing/2014/main" id="{F1A42867-1DCF-4D44-908F-23B3F0672171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D417482-DBDE-4F00-83C8-120D8D441E42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四角形: 角を丸くする 3">
                <a:extLst>
                  <a:ext uri="{FF2B5EF4-FFF2-40B4-BE49-F238E27FC236}">
                    <a16:creationId xmlns:a16="http://schemas.microsoft.com/office/drawing/2014/main" id="{AAD80AD8-89B7-4668-A440-89B28C16A7B1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5A2DA062-E5B4-46F8-B864-2A7FCE38D10C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四角形: 角を丸くする 865">
                <a:extLst>
                  <a:ext uri="{FF2B5EF4-FFF2-40B4-BE49-F238E27FC236}">
                    <a16:creationId xmlns:a16="http://schemas.microsoft.com/office/drawing/2014/main" id="{8114C0BF-3A3B-4972-91BB-56CE0ACBAB89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四角形: 角を丸くする 866">
                <a:extLst>
                  <a:ext uri="{FF2B5EF4-FFF2-40B4-BE49-F238E27FC236}">
                    <a16:creationId xmlns:a16="http://schemas.microsoft.com/office/drawing/2014/main" id="{1F1CC2F0-5C82-4991-AA49-7AC5875E9816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81DDBA10-EF00-4C03-8DC5-13087284651F}"/>
              </a:ext>
            </a:extLst>
          </p:cNvPr>
          <p:cNvGrpSpPr/>
          <p:nvPr/>
        </p:nvGrpSpPr>
        <p:grpSpPr>
          <a:xfrm>
            <a:off x="5089399" y="4284095"/>
            <a:ext cx="1933831" cy="2368717"/>
            <a:chOff x="3989055" y="3877328"/>
            <a:chExt cx="1933831" cy="2368717"/>
          </a:xfrm>
        </p:grpSpPr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A6D17C73-F721-4B1F-99E4-39CCB1D05858}"/>
                </a:ext>
              </a:extLst>
            </p:cNvPr>
            <p:cNvGrpSpPr/>
            <p:nvPr/>
          </p:nvGrpSpPr>
          <p:grpSpPr>
            <a:xfrm>
              <a:off x="3989055" y="3990806"/>
              <a:ext cx="1933831" cy="2255239"/>
              <a:chOff x="3184269" y="-406563"/>
              <a:chExt cx="2955511" cy="3446725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4D76CA7-DA66-4A7D-BDF2-459E3FA1BBE1}"/>
                  </a:ext>
                </a:extLst>
              </p:cNvPr>
              <p:cNvSpPr/>
              <p:nvPr/>
            </p:nvSpPr>
            <p:spPr>
              <a:xfrm>
                <a:off x="4240847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台形 808">
                <a:extLst>
                  <a:ext uri="{FF2B5EF4-FFF2-40B4-BE49-F238E27FC236}">
                    <a16:creationId xmlns:a16="http://schemas.microsoft.com/office/drawing/2014/main" id="{B3B6F1BD-2C15-4418-B5C1-7910C9998A92}"/>
                  </a:ext>
                </a:extLst>
              </p:cNvPr>
              <p:cNvSpPr/>
              <p:nvPr/>
            </p:nvSpPr>
            <p:spPr>
              <a:xfrm rot="18900000">
                <a:off x="4486800" y="9846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台形 809">
                <a:extLst>
                  <a:ext uri="{FF2B5EF4-FFF2-40B4-BE49-F238E27FC236}">
                    <a16:creationId xmlns:a16="http://schemas.microsoft.com/office/drawing/2014/main" id="{2BDEAACE-3534-44AE-8A86-4079C5C7F6D5}"/>
                  </a:ext>
                </a:extLst>
              </p:cNvPr>
              <p:cNvSpPr/>
              <p:nvPr/>
            </p:nvSpPr>
            <p:spPr>
              <a:xfrm rot="9900000">
                <a:off x="4459201" y="1773688"/>
                <a:ext cx="409370" cy="600568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台形 810">
                <a:extLst>
                  <a:ext uri="{FF2B5EF4-FFF2-40B4-BE49-F238E27FC236}">
                    <a16:creationId xmlns:a16="http://schemas.microsoft.com/office/drawing/2014/main" id="{97D06CBE-707C-4563-98EE-91B75C6B0785}"/>
                  </a:ext>
                </a:extLst>
              </p:cNvPr>
              <p:cNvSpPr/>
              <p:nvPr/>
            </p:nvSpPr>
            <p:spPr>
              <a:xfrm>
                <a:off x="4787748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8BF96771-3369-40C2-AB7F-26CCD91212E5}"/>
                  </a:ext>
                </a:extLst>
              </p:cNvPr>
              <p:cNvGrpSpPr/>
              <p:nvPr/>
            </p:nvGrpSpPr>
            <p:grpSpPr>
              <a:xfrm>
                <a:off x="3184269" y="122171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841" name="グループ化 840">
                  <a:extLst>
                    <a:ext uri="{FF2B5EF4-FFF2-40B4-BE49-F238E27FC236}">
                      <a16:creationId xmlns:a16="http://schemas.microsoft.com/office/drawing/2014/main" id="{0D5ECDEE-3FCF-4C88-AF04-C41958F7D36E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845" name="星: 32 pt 844">
                    <a:extLst>
                      <a:ext uri="{FF2B5EF4-FFF2-40B4-BE49-F238E27FC236}">
                        <a16:creationId xmlns:a16="http://schemas.microsoft.com/office/drawing/2014/main" id="{94CB9D39-8DAF-40BE-B16D-F3D58A2E6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6" name="星: 32 pt 845">
                    <a:extLst>
                      <a:ext uri="{FF2B5EF4-FFF2-40B4-BE49-F238E27FC236}">
                        <a16:creationId xmlns:a16="http://schemas.microsoft.com/office/drawing/2014/main" id="{D67C0879-0010-474A-9335-251185295C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7" name="円: 塗りつぶしなし 846">
                    <a:extLst>
                      <a:ext uri="{FF2B5EF4-FFF2-40B4-BE49-F238E27FC236}">
                        <a16:creationId xmlns:a16="http://schemas.microsoft.com/office/drawing/2014/main" id="{67DECCC6-EBF2-4861-8036-CE9BF9E55C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8" name="円: 塗りつぶしなし 847">
                    <a:extLst>
                      <a:ext uri="{FF2B5EF4-FFF2-40B4-BE49-F238E27FC236}">
                        <a16:creationId xmlns:a16="http://schemas.microsoft.com/office/drawing/2014/main" id="{946338A2-CE6C-4A0D-954E-1809F239E3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9" name="アーチ 848">
                    <a:extLst>
                      <a:ext uri="{FF2B5EF4-FFF2-40B4-BE49-F238E27FC236}">
                        <a16:creationId xmlns:a16="http://schemas.microsoft.com/office/drawing/2014/main" id="{C43ABE12-4D24-47F3-881B-0C0DA56767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BD852497-AA16-46BF-BF2C-6F6DD7E881A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1" name="円: 塗りつぶしなし 850">
                    <a:extLst>
                      <a:ext uri="{FF2B5EF4-FFF2-40B4-BE49-F238E27FC236}">
                        <a16:creationId xmlns:a16="http://schemas.microsoft.com/office/drawing/2014/main" id="{5223B23B-0CCB-4F98-A6FC-FBE257D9B4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2" name="円: 塗りつぶしなし 851">
                    <a:extLst>
                      <a:ext uri="{FF2B5EF4-FFF2-40B4-BE49-F238E27FC236}">
                        <a16:creationId xmlns:a16="http://schemas.microsoft.com/office/drawing/2014/main" id="{7250EA14-8D97-429C-B5E1-CE3E9CDE5E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3" name="四角形: 角を丸くする 852">
                    <a:extLst>
                      <a:ext uri="{FF2B5EF4-FFF2-40B4-BE49-F238E27FC236}">
                        <a16:creationId xmlns:a16="http://schemas.microsoft.com/office/drawing/2014/main" id="{8C3F36DE-587B-4137-9191-0AACBB5495C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4" name="四角形: 上の 2 つの角を丸める 853">
                    <a:extLst>
                      <a:ext uri="{FF2B5EF4-FFF2-40B4-BE49-F238E27FC236}">
                        <a16:creationId xmlns:a16="http://schemas.microsoft.com/office/drawing/2014/main" id="{E17DC242-087E-4224-83BB-E76FC1EE2F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5" name="台形 854">
                    <a:extLst>
                      <a:ext uri="{FF2B5EF4-FFF2-40B4-BE49-F238E27FC236}">
                        <a16:creationId xmlns:a16="http://schemas.microsoft.com/office/drawing/2014/main" id="{EAE6F999-B75D-4A35-AAB2-0F5B9A6E6DB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6" name="アーチ 855">
                    <a:extLst>
                      <a:ext uri="{FF2B5EF4-FFF2-40B4-BE49-F238E27FC236}">
                        <a16:creationId xmlns:a16="http://schemas.microsoft.com/office/drawing/2014/main" id="{310B422A-49AA-4552-87EC-FB21429AB5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7" name="四角形: 角を丸くする 856">
                    <a:extLst>
                      <a:ext uri="{FF2B5EF4-FFF2-40B4-BE49-F238E27FC236}">
                        <a16:creationId xmlns:a16="http://schemas.microsoft.com/office/drawing/2014/main" id="{08C1D1E6-1652-477B-A077-5D6F63143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8" name="楕円 857">
                    <a:extLst>
                      <a:ext uri="{FF2B5EF4-FFF2-40B4-BE49-F238E27FC236}">
                        <a16:creationId xmlns:a16="http://schemas.microsoft.com/office/drawing/2014/main" id="{2729F4EB-C202-46CE-9D83-D2BA4901D4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842" name="グループ化 841">
                  <a:extLst>
                    <a:ext uri="{FF2B5EF4-FFF2-40B4-BE49-F238E27FC236}">
                      <a16:creationId xmlns:a16="http://schemas.microsoft.com/office/drawing/2014/main" id="{3B18B876-73CB-40C8-B17B-9F281C31ED7F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843" name="フリーフォーム: 図形 842">
                    <a:extLst>
                      <a:ext uri="{FF2B5EF4-FFF2-40B4-BE49-F238E27FC236}">
                        <a16:creationId xmlns:a16="http://schemas.microsoft.com/office/drawing/2014/main" id="{6A98ED1A-0630-4546-98C3-98ECDCB41C32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4" name="楕円 843">
                    <a:extLst>
                      <a:ext uri="{FF2B5EF4-FFF2-40B4-BE49-F238E27FC236}">
                        <a16:creationId xmlns:a16="http://schemas.microsoft.com/office/drawing/2014/main" id="{E4C692DF-5FA7-4112-89E5-70696FA32A6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0AB2DE40-AA08-45E1-9395-75A738A0560B}"/>
                  </a:ext>
                </a:extLst>
              </p:cNvPr>
              <p:cNvGrpSpPr/>
              <p:nvPr/>
            </p:nvGrpSpPr>
            <p:grpSpPr>
              <a:xfrm rot="900000">
                <a:off x="4473717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839" name="四角形: 上の 2 つの角を丸める 838">
                  <a:extLst>
                    <a:ext uri="{FF2B5EF4-FFF2-40B4-BE49-F238E27FC236}">
                      <a16:creationId xmlns:a16="http://schemas.microsoft.com/office/drawing/2014/main" id="{748B03BD-127A-412D-9A12-79865CE99D9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0" name="四角形: 上の 2 つの角を丸める 839">
                  <a:extLst>
                    <a:ext uri="{FF2B5EF4-FFF2-40B4-BE49-F238E27FC236}">
                      <a16:creationId xmlns:a16="http://schemas.microsoft.com/office/drawing/2014/main" id="{43CC8C72-958B-48A2-A884-37E5518E1F6F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CA855D0A-F43D-4A27-AA92-73EE227F26B1}"/>
                  </a:ext>
                </a:extLst>
              </p:cNvPr>
              <p:cNvGrpSpPr/>
              <p:nvPr/>
            </p:nvGrpSpPr>
            <p:grpSpPr>
              <a:xfrm rot="900000">
                <a:off x="4540240" y="1701702"/>
                <a:ext cx="456518" cy="1056825"/>
                <a:chOff x="1367356" y="1701702"/>
                <a:chExt cx="456518" cy="1056825"/>
              </a:xfrm>
            </p:grpSpPr>
            <p:sp>
              <p:nvSpPr>
                <p:cNvPr id="836" name="台形 835">
                  <a:extLst>
                    <a:ext uri="{FF2B5EF4-FFF2-40B4-BE49-F238E27FC236}">
                      <a16:creationId xmlns:a16="http://schemas.microsoft.com/office/drawing/2014/main" id="{B928394D-4831-4B21-B101-D64C730A1B36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F635231C-3F1E-43DD-8FDD-8333CA9E527B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台形 837">
                  <a:extLst>
                    <a:ext uri="{FF2B5EF4-FFF2-40B4-BE49-F238E27FC236}">
                      <a16:creationId xmlns:a16="http://schemas.microsoft.com/office/drawing/2014/main" id="{6AC95FA6-32C9-41B4-A072-79AEF6A4F0BB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2"/>
                  <a:ext cx="409370" cy="856657"/>
                </a:xfrm>
                <a:prstGeom prst="trapezoid">
                  <a:avLst>
                    <a:gd name="adj" fmla="val 1774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4531B197-413B-4F06-BB34-E7D4CBE784C8}"/>
                  </a:ext>
                </a:extLst>
              </p:cNvPr>
              <p:cNvSpPr/>
              <p:nvPr/>
            </p:nvSpPr>
            <p:spPr>
              <a:xfrm>
                <a:off x="4641075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C15CB5ED-8977-4CFC-9986-535BA342AAC6}"/>
                  </a:ext>
                </a:extLst>
              </p:cNvPr>
              <p:cNvGrpSpPr/>
              <p:nvPr/>
            </p:nvGrpSpPr>
            <p:grpSpPr>
              <a:xfrm>
                <a:off x="3906927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893E56D4-774D-427F-BD65-050F95D0E52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4" name="四角形: 角を丸くする 833">
                  <a:extLst>
                    <a:ext uri="{FF2B5EF4-FFF2-40B4-BE49-F238E27FC236}">
                      <a16:creationId xmlns:a16="http://schemas.microsoft.com/office/drawing/2014/main" id="{7FA06133-AAB5-45E9-B3EC-4C61DC9EF0DC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5" name="四角形: 角を丸くする 834">
                  <a:extLst>
                    <a:ext uri="{FF2B5EF4-FFF2-40B4-BE49-F238E27FC236}">
                      <a16:creationId xmlns:a16="http://schemas.microsoft.com/office/drawing/2014/main" id="{637338F5-B61E-4F74-8DDD-F3F337BAF92F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8D8EFC4A-13A4-40AA-B224-47AD6EB4A57C}"/>
                  </a:ext>
                </a:extLst>
              </p:cNvPr>
              <p:cNvSpPr/>
              <p:nvPr/>
            </p:nvSpPr>
            <p:spPr>
              <a:xfrm rot="8100000">
                <a:off x="4444724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D39C5F02-989B-4204-982D-FB29174245FA}"/>
                  </a:ext>
                </a:extLst>
              </p:cNvPr>
              <p:cNvSpPr/>
              <p:nvPr/>
            </p:nvSpPr>
            <p:spPr>
              <a:xfrm>
                <a:off x="4232646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EF4F842F-35A6-44B3-8495-50637DFA3036}"/>
                  </a:ext>
                </a:extLst>
              </p:cNvPr>
              <p:cNvSpPr/>
              <p:nvPr/>
            </p:nvSpPr>
            <p:spPr>
              <a:xfrm>
                <a:off x="4443413" y="10548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EACC6D64-F9EC-4D3C-8908-D6FD16399A25}"/>
                  </a:ext>
                </a:extLst>
              </p:cNvPr>
              <p:cNvSpPr/>
              <p:nvPr/>
            </p:nvSpPr>
            <p:spPr>
              <a:xfrm rot="20376193">
                <a:off x="4634850" y="95376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E3B3477E-051F-4EBB-8BC6-6232038FB1CF}"/>
                  </a:ext>
                </a:extLst>
              </p:cNvPr>
              <p:cNvGrpSpPr/>
              <p:nvPr/>
            </p:nvGrpSpPr>
            <p:grpSpPr>
              <a:xfrm rot="900000">
                <a:off x="4380104" y="-406563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8C67146F-2B7D-46FC-BF27-C7E4BFD7B14D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楕円 1">
                  <a:extLst>
                    <a:ext uri="{FF2B5EF4-FFF2-40B4-BE49-F238E27FC236}">
                      <a16:creationId xmlns:a16="http://schemas.microsoft.com/office/drawing/2014/main" id="{07D7C871-AC3E-4180-A531-23628D9E0637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四角形: 角を丸くする 823">
                  <a:extLst>
                    <a:ext uri="{FF2B5EF4-FFF2-40B4-BE49-F238E27FC236}">
                      <a16:creationId xmlns:a16="http://schemas.microsoft.com/office/drawing/2014/main" id="{4AD0A3CA-4955-49D4-84DA-FE342754C3AD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楕円 14">
                  <a:extLst>
                    <a:ext uri="{FF2B5EF4-FFF2-40B4-BE49-F238E27FC236}">
                      <a16:creationId xmlns:a16="http://schemas.microsoft.com/office/drawing/2014/main" id="{062239F4-C324-41F7-966F-3CCD91875454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6C627C49-1D95-4355-A5A9-2FC90FB3ADE1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ADF7EFC7-6C3F-40AE-B823-98831DE28AC2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8B5DD33-D110-427B-8289-AAB4DD92233B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1EED0174-2B39-4839-815C-3DC095C6B1D7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CDBFEA8C-63D9-4FE2-ABAE-A6C678E237C4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D8657496-3F33-4F2A-8CE9-54F7A2E0789C}"/>
                    </a:ext>
                  </a:extLst>
                </p:cNvPr>
                <p:cNvSpPr/>
                <p:nvPr/>
              </p:nvSpPr>
              <p:spPr>
                <a:xfrm rot="9900000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3DC124A9-E98E-4156-AC0C-FFCE5E3D6752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477D3ED0-61A4-40AF-9A07-0EBFD4BB636A}"/>
                </a:ext>
              </a:extLst>
            </p:cNvPr>
            <p:cNvGrpSpPr/>
            <p:nvPr/>
          </p:nvGrpSpPr>
          <p:grpSpPr>
            <a:xfrm>
              <a:off x="460032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CD1648BD-36C5-43C1-A13F-09831F774D2A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805" name="四角形: 角を丸くする 804">
                  <a:extLst>
                    <a:ext uri="{FF2B5EF4-FFF2-40B4-BE49-F238E27FC236}">
                      <a16:creationId xmlns:a16="http://schemas.microsoft.com/office/drawing/2014/main" id="{988EAD9A-F655-4E99-86A3-BA9C7670B4E3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四角形: 角を丸くする 805">
                  <a:extLst>
                    <a:ext uri="{FF2B5EF4-FFF2-40B4-BE49-F238E27FC236}">
                      <a16:creationId xmlns:a16="http://schemas.microsoft.com/office/drawing/2014/main" id="{38C36D2C-5F37-4D0F-9DF9-29FC3EE2796D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四角形: 角を丸くする 806">
                  <a:extLst>
                    <a:ext uri="{FF2B5EF4-FFF2-40B4-BE49-F238E27FC236}">
                      <a16:creationId xmlns:a16="http://schemas.microsoft.com/office/drawing/2014/main" id="{9047E798-DAE8-4FF1-96C1-3A8D6E7EEB16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9" name="四角形: 角を丸くする 798">
                <a:extLst>
                  <a:ext uri="{FF2B5EF4-FFF2-40B4-BE49-F238E27FC236}">
                    <a16:creationId xmlns:a16="http://schemas.microsoft.com/office/drawing/2014/main" id="{28D9140A-FD7C-4E97-89E8-2E3B169E1C82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DC2A9741-6EB6-4B0D-8A54-350161720E90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四角形: 角を丸くする 3">
                <a:extLst>
                  <a:ext uri="{FF2B5EF4-FFF2-40B4-BE49-F238E27FC236}">
                    <a16:creationId xmlns:a16="http://schemas.microsoft.com/office/drawing/2014/main" id="{BA059CB2-2BC4-4CE1-AB2D-976A58406C99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875BF4F-FDD5-487D-B2EF-2D847CF3E36B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CFA91D7D-0688-49F5-9AA4-866899D276DA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四角形: 角を丸くする 803">
                <a:extLst>
                  <a:ext uri="{FF2B5EF4-FFF2-40B4-BE49-F238E27FC236}">
                    <a16:creationId xmlns:a16="http://schemas.microsoft.com/office/drawing/2014/main" id="{0BE43DE4-2857-4868-A31B-04081083F1D3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7AB6B69B-91BB-470F-A8DD-0B60989C6F4C}"/>
              </a:ext>
            </a:extLst>
          </p:cNvPr>
          <p:cNvGrpSpPr/>
          <p:nvPr/>
        </p:nvGrpSpPr>
        <p:grpSpPr>
          <a:xfrm>
            <a:off x="397324" y="4287159"/>
            <a:ext cx="1933831" cy="2373249"/>
            <a:chOff x="1015802" y="3877328"/>
            <a:chExt cx="1933831" cy="2373249"/>
          </a:xfrm>
        </p:grpSpPr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45C90EC2-971B-4826-A1C7-D96948CE65A3}"/>
                </a:ext>
              </a:extLst>
            </p:cNvPr>
            <p:cNvGrpSpPr/>
            <p:nvPr/>
          </p:nvGrpSpPr>
          <p:grpSpPr>
            <a:xfrm>
              <a:off x="1015802" y="4020104"/>
              <a:ext cx="1933831" cy="2230473"/>
              <a:chOff x="-120906" y="-368712"/>
              <a:chExt cx="2955511" cy="3408874"/>
            </a:xfrm>
          </p:grpSpPr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5EDC474-BF00-4783-8C5E-A4B759379F55}"/>
                  </a:ext>
                </a:extLst>
              </p:cNvPr>
              <p:cNvSpPr/>
              <p:nvPr/>
            </p:nvSpPr>
            <p:spPr>
              <a:xfrm>
                <a:off x="935672" y="8880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四角形: 上の 2 つの角を丸める 36">
                <a:extLst>
                  <a:ext uri="{FF2B5EF4-FFF2-40B4-BE49-F238E27FC236}">
                    <a16:creationId xmlns:a16="http://schemas.microsoft.com/office/drawing/2014/main" id="{F0D90D4E-A9F3-4DE8-A87B-6DD7C3C28640}"/>
                  </a:ext>
                </a:extLst>
              </p:cNvPr>
              <p:cNvSpPr/>
              <p:nvPr/>
            </p:nvSpPr>
            <p:spPr>
              <a:xfrm rot="2700000">
                <a:off x="1310896" y="10458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F7DEBFB9-9B8C-4444-8AD5-A93C28BFAE7E}"/>
                  </a:ext>
                </a:extLst>
              </p:cNvPr>
              <p:cNvGrpSpPr/>
              <p:nvPr/>
            </p:nvGrpSpPr>
            <p:grpSpPr>
              <a:xfrm rot="20700000">
                <a:off x="1099740" y="1841622"/>
                <a:ext cx="351331" cy="680466"/>
                <a:chOff x="1042107" y="1854931"/>
                <a:chExt cx="351331" cy="680466"/>
              </a:xfrm>
            </p:grpSpPr>
            <p:sp>
              <p:nvSpPr>
                <p:cNvPr id="794" name="台形 329">
                  <a:extLst>
                    <a:ext uri="{FF2B5EF4-FFF2-40B4-BE49-F238E27FC236}">
                      <a16:creationId xmlns:a16="http://schemas.microsoft.com/office/drawing/2014/main" id="{F490594C-33C8-4F82-B971-702D713E88B7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A5EFE18-746B-464F-A36B-982EB65B1569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6" name="台形 745">
                <a:extLst>
                  <a:ext uri="{FF2B5EF4-FFF2-40B4-BE49-F238E27FC236}">
                    <a16:creationId xmlns:a16="http://schemas.microsoft.com/office/drawing/2014/main" id="{F2F911E6-33DD-4203-9262-133E9660BB6B}"/>
                  </a:ext>
                </a:extLst>
              </p:cNvPr>
              <p:cNvSpPr/>
              <p:nvPr/>
            </p:nvSpPr>
            <p:spPr>
              <a:xfrm rot="3600000">
                <a:off x="1262155" y="1701037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台形 746">
                <a:extLst>
                  <a:ext uri="{FF2B5EF4-FFF2-40B4-BE49-F238E27FC236}">
                    <a16:creationId xmlns:a16="http://schemas.microsoft.com/office/drawing/2014/main" id="{F09D1777-0D0D-463D-A088-6A9473317BA0}"/>
                  </a:ext>
                </a:extLst>
              </p:cNvPr>
              <p:cNvSpPr/>
              <p:nvPr/>
            </p:nvSpPr>
            <p:spPr>
              <a:xfrm>
                <a:off x="1482573" y="7632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8B0ED1CE-9087-48E7-AA4B-E118588B877E}"/>
                  </a:ext>
                </a:extLst>
              </p:cNvPr>
              <p:cNvGrpSpPr/>
              <p:nvPr/>
            </p:nvGrpSpPr>
            <p:grpSpPr>
              <a:xfrm>
                <a:off x="-120906" y="12217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776" name="グループ化 775">
                  <a:extLst>
                    <a:ext uri="{FF2B5EF4-FFF2-40B4-BE49-F238E27FC236}">
                      <a16:creationId xmlns:a16="http://schemas.microsoft.com/office/drawing/2014/main" id="{8AC2E014-D993-495E-A8CA-FF5442828AA3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780" name="星: 32 pt 779">
                    <a:extLst>
                      <a:ext uri="{FF2B5EF4-FFF2-40B4-BE49-F238E27FC236}">
                        <a16:creationId xmlns:a16="http://schemas.microsoft.com/office/drawing/2014/main" id="{52C9C12C-93AC-471E-8D58-18CC937F71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1" name="星: 32 pt 780">
                    <a:extLst>
                      <a:ext uri="{FF2B5EF4-FFF2-40B4-BE49-F238E27FC236}">
                        <a16:creationId xmlns:a16="http://schemas.microsoft.com/office/drawing/2014/main" id="{C40CEDAE-E028-4832-8C1D-FC7DFE56A5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2" name="円: 塗りつぶしなし 781">
                    <a:extLst>
                      <a:ext uri="{FF2B5EF4-FFF2-40B4-BE49-F238E27FC236}">
                        <a16:creationId xmlns:a16="http://schemas.microsoft.com/office/drawing/2014/main" id="{2478337D-E7D2-4E31-BA9F-81C49B7CC0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3" name="円: 塗りつぶしなし 782">
                    <a:extLst>
                      <a:ext uri="{FF2B5EF4-FFF2-40B4-BE49-F238E27FC236}">
                        <a16:creationId xmlns:a16="http://schemas.microsoft.com/office/drawing/2014/main" id="{741349E2-9BEA-4BFD-989E-30663F4F1D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4" name="アーチ 783">
                    <a:extLst>
                      <a:ext uri="{FF2B5EF4-FFF2-40B4-BE49-F238E27FC236}">
                        <a16:creationId xmlns:a16="http://schemas.microsoft.com/office/drawing/2014/main" id="{291B1C7B-3A3D-4FD2-A19C-212067D8D4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5" name="フリーフォーム: 図形 784">
                    <a:extLst>
                      <a:ext uri="{FF2B5EF4-FFF2-40B4-BE49-F238E27FC236}">
                        <a16:creationId xmlns:a16="http://schemas.microsoft.com/office/drawing/2014/main" id="{713B3985-B31F-4883-AF7A-9326545C1A8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6" name="円: 塗りつぶしなし 785">
                    <a:extLst>
                      <a:ext uri="{FF2B5EF4-FFF2-40B4-BE49-F238E27FC236}">
                        <a16:creationId xmlns:a16="http://schemas.microsoft.com/office/drawing/2014/main" id="{A4E5E619-632F-4A51-B48C-9EA76238E8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7" name="円: 塗りつぶしなし 786">
                    <a:extLst>
                      <a:ext uri="{FF2B5EF4-FFF2-40B4-BE49-F238E27FC236}">
                        <a16:creationId xmlns:a16="http://schemas.microsoft.com/office/drawing/2014/main" id="{EEB34973-10D2-4631-A117-5110DEF527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8" name="四角形: 角を丸くする 787">
                    <a:extLst>
                      <a:ext uri="{FF2B5EF4-FFF2-40B4-BE49-F238E27FC236}">
                        <a16:creationId xmlns:a16="http://schemas.microsoft.com/office/drawing/2014/main" id="{D992E054-CD40-420B-B0F0-B37B9271F69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9" name="四角形: 上の 2 つの角を丸める 788">
                    <a:extLst>
                      <a:ext uri="{FF2B5EF4-FFF2-40B4-BE49-F238E27FC236}">
                        <a16:creationId xmlns:a16="http://schemas.microsoft.com/office/drawing/2014/main" id="{8F318F1B-D51C-4AF9-8EA1-46EA1CA98D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0" name="台形 789">
                    <a:extLst>
                      <a:ext uri="{FF2B5EF4-FFF2-40B4-BE49-F238E27FC236}">
                        <a16:creationId xmlns:a16="http://schemas.microsoft.com/office/drawing/2014/main" id="{1083C9C9-3D3C-40EC-98B5-57FDA40EF1B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1" name="アーチ 790">
                    <a:extLst>
                      <a:ext uri="{FF2B5EF4-FFF2-40B4-BE49-F238E27FC236}">
                        <a16:creationId xmlns:a16="http://schemas.microsoft.com/office/drawing/2014/main" id="{714BB640-063D-4CCE-BAD2-94F5D43B85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2" name="四角形: 角を丸くする 791">
                    <a:extLst>
                      <a:ext uri="{FF2B5EF4-FFF2-40B4-BE49-F238E27FC236}">
                        <a16:creationId xmlns:a16="http://schemas.microsoft.com/office/drawing/2014/main" id="{E200D51E-3615-472B-824C-D52699FA5B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3" name="楕円 792">
                    <a:extLst>
                      <a:ext uri="{FF2B5EF4-FFF2-40B4-BE49-F238E27FC236}">
                        <a16:creationId xmlns:a16="http://schemas.microsoft.com/office/drawing/2014/main" id="{7351C6FF-3786-4272-97A7-4E03E968D2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58553903-CD2D-4AFF-980B-F94B1E2B53AE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F26B0072-C82F-4916-80B1-7CA76C8039D1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9" name="楕円 778">
                    <a:extLst>
                      <a:ext uri="{FF2B5EF4-FFF2-40B4-BE49-F238E27FC236}">
                        <a16:creationId xmlns:a16="http://schemas.microsoft.com/office/drawing/2014/main" id="{638B20ED-CE5D-4A30-B81D-097833374AD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B2B7B869-D023-4E32-BF64-BCB29707551B}"/>
                  </a:ext>
                </a:extLst>
              </p:cNvPr>
              <p:cNvGrpSpPr/>
              <p:nvPr/>
            </p:nvGrpSpPr>
            <p:grpSpPr>
              <a:xfrm rot="900000">
                <a:off x="1168542" y="2397339"/>
                <a:ext cx="262583" cy="432734"/>
                <a:chOff x="1213593" y="2419137"/>
                <a:chExt cx="262583" cy="432734"/>
              </a:xfrm>
            </p:grpSpPr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AFAEC5D5-3387-45D3-AD66-54BE01271445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5" name="四角形: 上の 2 つの角を丸める 774">
                  <a:extLst>
                    <a:ext uri="{FF2B5EF4-FFF2-40B4-BE49-F238E27FC236}">
                      <a16:creationId xmlns:a16="http://schemas.microsoft.com/office/drawing/2014/main" id="{FE41BFD7-E4EC-4F74-B76B-B003FF7191BD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746A5725-1889-4E36-BE6C-B9D48ED074E0}"/>
                  </a:ext>
                </a:extLst>
              </p:cNvPr>
              <p:cNvGrpSpPr/>
              <p:nvPr/>
            </p:nvGrpSpPr>
            <p:grpSpPr>
              <a:xfrm rot="900000">
                <a:off x="1187087" y="2066133"/>
                <a:ext cx="351331" cy="672229"/>
                <a:chOff x="1367356" y="2086298"/>
                <a:chExt cx="351331" cy="672229"/>
              </a:xfrm>
            </p:grpSpPr>
            <p:sp>
              <p:nvSpPr>
                <p:cNvPr id="772" name="台形 771">
                  <a:extLst>
                    <a:ext uri="{FF2B5EF4-FFF2-40B4-BE49-F238E27FC236}">
                      <a16:creationId xmlns:a16="http://schemas.microsoft.com/office/drawing/2014/main" id="{DBC5241A-646C-4A67-A5DA-29EE248FE356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B1BDFCB2-5BB1-471F-BB56-E31266CC4114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56A4DFD2-979D-4189-B4FC-B6CEA4E4821F}"/>
                  </a:ext>
                </a:extLst>
              </p:cNvPr>
              <p:cNvGrpSpPr/>
              <p:nvPr/>
            </p:nvGrpSpPr>
            <p:grpSpPr>
              <a:xfrm>
                <a:off x="601752" y="881548"/>
                <a:ext cx="652877" cy="334322"/>
                <a:chOff x="671569" y="862641"/>
                <a:chExt cx="683016" cy="349755"/>
              </a:xfrm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48278143-A6E2-41F8-AF23-191432261F0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0" name="四角形: 角を丸くする 769">
                  <a:extLst>
                    <a:ext uri="{FF2B5EF4-FFF2-40B4-BE49-F238E27FC236}">
                      <a16:creationId xmlns:a16="http://schemas.microsoft.com/office/drawing/2014/main" id="{A93AC4C5-7ADD-4260-8C80-FA89623D659A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1" name="四角形: 角を丸くする 770">
                  <a:extLst>
                    <a:ext uri="{FF2B5EF4-FFF2-40B4-BE49-F238E27FC236}">
                      <a16:creationId xmlns:a16="http://schemas.microsoft.com/office/drawing/2014/main" id="{9D2FC0DC-36C8-4C90-882C-6380F795F3D3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52" name="四角形: 上の 2 つの角を丸める 751">
                <a:extLst>
                  <a:ext uri="{FF2B5EF4-FFF2-40B4-BE49-F238E27FC236}">
                    <a16:creationId xmlns:a16="http://schemas.microsoft.com/office/drawing/2014/main" id="{7D616988-2F54-486F-BCF1-C7DC7C4B7ED0}"/>
                  </a:ext>
                </a:extLst>
              </p:cNvPr>
              <p:cNvSpPr/>
              <p:nvPr/>
            </p:nvSpPr>
            <p:spPr>
              <a:xfrm>
                <a:off x="927471" y="8543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台形 752">
                <a:extLst>
                  <a:ext uri="{FF2B5EF4-FFF2-40B4-BE49-F238E27FC236}">
                    <a16:creationId xmlns:a16="http://schemas.microsoft.com/office/drawing/2014/main" id="{4F007596-3C9E-43D7-8226-23937053799D}"/>
                  </a:ext>
                </a:extLst>
              </p:cNvPr>
              <p:cNvSpPr/>
              <p:nvPr/>
            </p:nvSpPr>
            <p:spPr>
              <a:xfrm rot="1800000">
                <a:off x="1287929" y="1632637"/>
                <a:ext cx="497380" cy="542035"/>
              </a:xfrm>
              <a:prstGeom prst="trapezoid">
                <a:avLst>
                  <a:gd name="adj" fmla="val 13473"/>
                </a:avLst>
              </a:pr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四角形: 上の 2 つの角を丸める 753">
                <a:extLst>
                  <a:ext uri="{FF2B5EF4-FFF2-40B4-BE49-F238E27FC236}">
                    <a16:creationId xmlns:a16="http://schemas.microsoft.com/office/drawing/2014/main" id="{D4501039-DD1A-4B3E-9964-4341E2E03916}"/>
                  </a:ext>
                </a:extLst>
              </p:cNvPr>
              <p:cNvSpPr/>
              <p:nvPr/>
            </p:nvSpPr>
            <p:spPr>
              <a:xfrm>
                <a:off x="1335900" y="9435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B639E84-F790-48CD-B8DF-C12C07E53AFD}"/>
                  </a:ext>
                </a:extLst>
              </p:cNvPr>
              <p:cNvSpPr/>
              <p:nvPr/>
            </p:nvSpPr>
            <p:spPr>
              <a:xfrm rot="8100000">
                <a:off x="1139549" y="9889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四角形: 上の 2 つの角を丸める 36">
                <a:extLst>
                  <a:ext uri="{FF2B5EF4-FFF2-40B4-BE49-F238E27FC236}">
                    <a16:creationId xmlns:a16="http://schemas.microsoft.com/office/drawing/2014/main" id="{21EDAA14-0AB2-4D0A-9BDD-97710E5C000C}"/>
                  </a:ext>
                </a:extLst>
              </p:cNvPr>
              <p:cNvSpPr/>
              <p:nvPr/>
            </p:nvSpPr>
            <p:spPr>
              <a:xfrm rot="2700000">
                <a:off x="1436794" y="10709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A5921654-3481-4F15-BB00-78A055E88E3F}"/>
                  </a:ext>
                </a:extLst>
              </p:cNvPr>
              <p:cNvGrpSpPr/>
              <p:nvPr/>
            </p:nvGrpSpPr>
            <p:grpSpPr>
              <a:xfrm rot="591319">
                <a:off x="1059059" y="-368712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758" name="楕円 1">
                  <a:extLst>
                    <a:ext uri="{FF2B5EF4-FFF2-40B4-BE49-F238E27FC236}">
                      <a16:creationId xmlns:a16="http://schemas.microsoft.com/office/drawing/2014/main" id="{D6457158-5E84-4D07-8A77-1E4B0AC66BDD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四角形: 角を丸くする 758">
                  <a:extLst>
                    <a:ext uri="{FF2B5EF4-FFF2-40B4-BE49-F238E27FC236}">
                      <a16:creationId xmlns:a16="http://schemas.microsoft.com/office/drawing/2014/main" id="{486F2191-D8BA-40EE-85C6-48B0E7EEACA1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E7A38507-F9EF-48FC-A37D-15F977EEA140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8726564E-5450-41AF-8E11-13F32F26547A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45D0DB4B-F981-4D3C-BEC7-2E5980E705BD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55F50139-5D25-415E-85C1-3660313A1A5D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月 763">
                  <a:extLst>
                    <a:ext uri="{FF2B5EF4-FFF2-40B4-BE49-F238E27FC236}">
                      <a16:creationId xmlns:a16="http://schemas.microsoft.com/office/drawing/2014/main" id="{FB361762-84DF-4B10-BCC1-DB9A96538A9E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楕円 14">
                  <a:extLst>
                    <a:ext uri="{FF2B5EF4-FFF2-40B4-BE49-F238E27FC236}">
                      <a16:creationId xmlns:a16="http://schemas.microsoft.com/office/drawing/2014/main" id="{A0B71ACE-9C20-4A6C-A527-A191D5164006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39DC1102-B5DA-4CC9-8D03-3E48DDCBECD8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月 766">
                  <a:extLst>
                    <a:ext uri="{FF2B5EF4-FFF2-40B4-BE49-F238E27FC236}">
                      <a16:creationId xmlns:a16="http://schemas.microsoft.com/office/drawing/2014/main" id="{D7946403-739F-402A-9B43-8BB3BC9A410F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3BB05829-EBE6-4280-8EAC-D8320AA9503A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B0F083E1-AFF9-4A61-8F32-0C64CA91C304}"/>
                </a:ext>
              </a:extLst>
            </p:cNvPr>
            <p:cNvGrpSpPr/>
            <p:nvPr/>
          </p:nvGrpSpPr>
          <p:grpSpPr>
            <a:xfrm>
              <a:off x="1584070" y="3877328"/>
              <a:ext cx="1035231" cy="1013716"/>
              <a:chOff x="3009767" y="2501899"/>
              <a:chExt cx="2006735" cy="1965031"/>
            </a:xfrm>
            <a:solidFill>
              <a:sysClr val="window" lastClr="FFFFFF">
                <a:lumMod val="95000"/>
              </a:sysClr>
            </a:solidFill>
          </p:grpSpPr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B0632BA6-FDA1-4837-90DC-3A9FDB39A74D}"/>
                  </a:ext>
                </a:extLst>
              </p:cNvPr>
              <p:cNvGrpSpPr/>
              <p:nvPr/>
            </p:nvGrpSpPr>
            <p:grpSpPr>
              <a:xfrm>
                <a:off x="3932594" y="3210437"/>
                <a:ext cx="513009" cy="1256493"/>
                <a:chOff x="3932594" y="3210437"/>
                <a:chExt cx="513009" cy="1256493"/>
              </a:xfrm>
              <a:grpFill/>
            </p:grpSpPr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7B6BA14E-5A6E-445C-B7B0-7A1E2EC655D3}"/>
                    </a:ext>
                  </a:extLst>
                </p:cNvPr>
                <p:cNvSpPr/>
                <p:nvPr/>
              </p:nvSpPr>
              <p:spPr>
                <a:xfrm rot="19800000">
                  <a:off x="3932594" y="3210437"/>
                  <a:ext cx="118826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830DE76C-5AB2-47D0-9C7C-7F74EC063A14}"/>
                    </a:ext>
                  </a:extLst>
                </p:cNvPr>
                <p:cNvSpPr/>
                <p:nvPr/>
              </p:nvSpPr>
              <p:spPr>
                <a:xfrm rot="1800000">
                  <a:off x="4338465" y="3210437"/>
                  <a:ext cx="107138" cy="94710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2A4717DA-FF4E-4817-AAD5-FF0E413C7C1A}"/>
                    </a:ext>
                  </a:extLst>
                </p:cNvPr>
                <p:cNvSpPr/>
                <p:nvPr/>
              </p:nvSpPr>
              <p:spPr>
                <a:xfrm rot="1800000">
                  <a:off x="3970173" y="4003336"/>
                  <a:ext cx="160247" cy="463594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1CFC47E1-AF0A-406F-87B9-A584430EF87A}"/>
                  </a:ext>
                </a:extLst>
              </p:cNvPr>
              <p:cNvSpPr/>
              <p:nvPr/>
            </p:nvSpPr>
            <p:spPr>
              <a:xfrm>
                <a:off x="4083051" y="3897493"/>
                <a:ext cx="211724" cy="194897"/>
              </a:xfrm>
              <a:prstGeom prst="roundRect">
                <a:avLst>
                  <a:gd name="adj" fmla="val 256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7BA02393-DD36-4F39-BEB7-243F4FE00932}"/>
                  </a:ext>
                </a:extLst>
              </p:cNvPr>
              <p:cNvSpPr/>
              <p:nvPr/>
            </p:nvSpPr>
            <p:spPr>
              <a:xfrm>
                <a:off x="3244717" y="2501899"/>
                <a:ext cx="1771785" cy="1241426"/>
              </a:xfrm>
              <a:custGeom>
                <a:avLst/>
                <a:gdLst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93904 w 1771785"/>
                  <a:gd name="connsiteY7" fmla="*/ 1098551 h 1241426"/>
                  <a:gd name="connsiteX8" fmla="*/ 1084312 w 1771785"/>
                  <a:gd name="connsiteY8" fmla="*/ 1067651 h 1241426"/>
                  <a:gd name="connsiteX9" fmla="*/ 766890 w 1771785"/>
                  <a:gd name="connsiteY9" fmla="*/ 857250 h 1241426"/>
                  <a:gd name="connsiteX10" fmla="*/ 0 w 1771785"/>
                  <a:gd name="connsiteY10" fmla="*/ 857250 h 1241426"/>
                  <a:gd name="connsiteX11" fmla="*/ 14988 w 1771785"/>
                  <a:gd name="connsiteY11" fmla="*/ 708568 h 1241426"/>
                  <a:gd name="connsiteX12" fmla="*/ 884372 w 1771785"/>
                  <a:gd name="connsiteY12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95104 w 1771785"/>
                  <a:gd name="connsiteY6" fmla="*/ 1098551 h 1241426"/>
                  <a:gd name="connsiteX7" fmla="*/ 1084312 w 1771785"/>
                  <a:gd name="connsiteY7" fmla="*/ 1067651 h 1241426"/>
                  <a:gd name="connsiteX8" fmla="*/ 766890 w 1771785"/>
                  <a:gd name="connsiteY8" fmla="*/ 857250 h 1241426"/>
                  <a:gd name="connsiteX9" fmla="*/ 0 w 1771785"/>
                  <a:gd name="connsiteY9" fmla="*/ 857250 h 1241426"/>
                  <a:gd name="connsiteX10" fmla="*/ 14988 w 1771785"/>
                  <a:gd name="connsiteY10" fmla="*/ 708568 h 1241426"/>
                  <a:gd name="connsiteX11" fmla="*/ 884372 w 1771785"/>
                  <a:gd name="connsiteY11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697385 w 1771785"/>
                  <a:gd name="connsiteY3" fmla="*/ 1241426 h 1241426"/>
                  <a:gd name="connsiteX4" fmla="*/ 1373330 w 1771785"/>
                  <a:gd name="connsiteY4" fmla="*/ 1241426 h 1241426"/>
                  <a:gd name="connsiteX5" fmla="*/ 1129736 w 1771785"/>
                  <a:gd name="connsiteY5" fmla="*/ 1140526 h 1241426"/>
                  <a:gd name="connsiteX6" fmla="*/ 1084312 w 1771785"/>
                  <a:gd name="connsiteY6" fmla="*/ 1067651 h 1241426"/>
                  <a:gd name="connsiteX7" fmla="*/ 766890 w 1771785"/>
                  <a:gd name="connsiteY7" fmla="*/ 857250 h 1241426"/>
                  <a:gd name="connsiteX8" fmla="*/ 0 w 1771785"/>
                  <a:gd name="connsiteY8" fmla="*/ 857250 h 1241426"/>
                  <a:gd name="connsiteX9" fmla="*/ 14988 w 1771785"/>
                  <a:gd name="connsiteY9" fmla="*/ 708568 h 1241426"/>
                  <a:gd name="connsiteX10" fmla="*/ 884372 w 1771785"/>
                  <a:gd name="connsiteY10" fmla="*/ 0 h 1241426"/>
                  <a:gd name="connsiteX0" fmla="*/ 884372 w 1771785"/>
                  <a:gd name="connsiteY0" fmla="*/ 0 h 1241426"/>
                  <a:gd name="connsiteX1" fmla="*/ 1771785 w 1771785"/>
                  <a:gd name="connsiteY1" fmla="*/ 887413 h 1241426"/>
                  <a:gd name="connsiteX2" fmla="*/ 1702048 w 1771785"/>
                  <a:gd name="connsiteY2" fmla="*/ 1232834 h 1241426"/>
                  <a:gd name="connsiteX3" fmla="*/ 1373330 w 1771785"/>
                  <a:gd name="connsiteY3" fmla="*/ 1241426 h 1241426"/>
                  <a:gd name="connsiteX4" fmla="*/ 1129736 w 1771785"/>
                  <a:gd name="connsiteY4" fmla="*/ 1140526 h 1241426"/>
                  <a:gd name="connsiteX5" fmla="*/ 1084312 w 1771785"/>
                  <a:gd name="connsiteY5" fmla="*/ 1067651 h 1241426"/>
                  <a:gd name="connsiteX6" fmla="*/ 766890 w 1771785"/>
                  <a:gd name="connsiteY6" fmla="*/ 857250 h 1241426"/>
                  <a:gd name="connsiteX7" fmla="*/ 0 w 1771785"/>
                  <a:gd name="connsiteY7" fmla="*/ 857250 h 1241426"/>
                  <a:gd name="connsiteX8" fmla="*/ 14988 w 1771785"/>
                  <a:gd name="connsiteY8" fmla="*/ 708568 h 1241426"/>
                  <a:gd name="connsiteX9" fmla="*/ 884372 w 1771785"/>
                  <a:gd name="connsiteY9" fmla="*/ 0 h 124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1785" h="1241426">
                    <a:moveTo>
                      <a:pt x="884372" y="0"/>
                    </a:moveTo>
                    <a:cubicBezTo>
                      <a:pt x="1374477" y="0"/>
                      <a:pt x="1771785" y="397308"/>
                      <a:pt x="1771785" y="887413"/>
                    </a:cubicBezTo>
                    <a:cubicBezTo>
                      <a:pt x="1771785" y="1009939"/>
                      <a:pt x="1746954" y="1126666"/>
                      <a:pt x="1702048" y="1232834"/>
                    </a:cubicBezTo>
                    <a:lnTo>
                      <a:pt x="1373330" y="1241426"/>
                    </a:lnTo>
                    <a:cubicBezTo>
                      <a:pt x="1278201" y="1241426"/>
                      <a:pt x="1192077" y="1202867"/>
                      <a:pt x="1129736" y="1140526"/>
                    </a:cubicBezTo>
                    <a:lnTo>
                      <a:pt x="1084312" y="1067651"/>
                    </a:lnTo>
                    <a:cubicBezTo>
                      <a:pt x="1032015" y="944007"/>
                      <a:pt x="909584" y="857250"/>
                      <a:pt x="766890" y="857250"/>
                    </a:cubicBezTo>
                    <a:lnTo>
                      <a:pt x="0" y="857250"/>
                    </a:lnTo>
                    <a:lnTo>
                      <a:pt x="14988" y="708568"/>
                    </a:lnTo>
                    <a:cubicBezTo>
                      <a:pt x="97736" y="304189"/>
                      <a:pt x="455530" y="0"/>
                      <a:pt x="884372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四角形: 角を丸くする 3">
                <a:extLst>
                  <a:ext uri="{FF2B5EF4-FFF2-40B4-BE49-F238E27FC236}">
                    <a16:creationId xmlns:a16="http://schemas.microsoft.com/office/drawing/2014/main" id="{DDE96BD1-3F3B-4319-B695-97258C06A953}"/>
                  </a:ext>
                </a:extLst>
              </p:cNvPr>
              <p:cNvSpPr/>
              <p:nvPr/>
            </p:nvSpPr>
            <p:spPr>
              <a:xfrm>
                <a:off x="3009767" y="3270249"/>
                <a:ext cx="701808" cy="95485"/>
              </a:xfrm>
              <a:custGeom>
                <a:avLst/>
                <a:gdLst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88900 w 701808"/>
                  <a:gd name="connsiteY6" fmla="*/ 177800 h 177800"/>
                  <a:gd name="connsiteX7" fmla="*/ 0 w 701808"/>
                  <a:gd name="connsiteY7" fmla="*/ 88900 h 177800"/>
                  <a:gd name="connsiteX0" fmla="*/ 0 w 701808"/>
                  <a:gd name="connsiteY0" fmla="*/ 88900 h 177800"/>
                  <a:gd name="connsiteX1" fmla="*/ 88900 w 701808"/>
                  <a:gd name="connsiteY1" fmla="*/ 0 h 177800"/>
                  <a:gd name="connsiteX2" fmla="*/ 612908 w 701808"/>
                  <a:gd name="connsiteY2" fmla="*/ 0 h 177800"/>
                  <a:gd name="connsiteX3" fmla="*/ 701808 w 701808"/>
                  <a:gd name="connsiteY3" fmla="*/ 88900 h 177800"/>
                  <a:gd name="connsiteX4" fmla="*/ 701808 w 701808"/>
                  <a:gd name="connsiteY4" fmla="*/ 88900 h 177800"/>
                  <a:gd name="connsiteX5" fmla="*/ 612908 w 701808"/>
                  <a:gd name="connsiteY5" fmla="*/ 177800 h 177800"/>
                  <a:gd name="connsiteX6" fmla="*/ 0 w 701808"/>
                  <a:gd name="connsiteY6" fmla="*/ 88900 h 177800"/>
                  <a:gd name="connsiteX0" fmla="*/ 0 w 701808"/>
                  <a:gd name="connsiteY0" fmla="*/ 88900 h 95485"/>
                  <a:gd name="connsiteX1" fmla="*/ 88900 w 701808"/>
                  <a:gd name="connsiteY1" fmla="*/ 0 h 95485"/>
                  <a:gd name="connsiteX2" fmla="*/ 612908 w 701808"/>
                  <a:gd name="connsiteY2" fmla="*/ 0 h 95485"/>
                  <a:gd name="connsiteX3" fmla="*/ 701808 w 701808"/>
                  <a:gd name="connsiteY3" fmla="*/ 88900 h 95485"/>
                  <a:gd name="connsiteX4" fmla="*/ 701808 w 701808"/>
                  <a:gd name="connsiteY4" fmla="*/ 88900 h 95485"/>
                  <a:gd name="connsiteX5" fmla="*/ 0 w 701808"/>
                  <a:gd name="connsiteY5" fmla="*/ 8890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808" h="95485">
                    <a:moveTo>
                      <a:pt x="0" y="88900"/>
                    </a:moveTo>
                    <a:cubicBezTo>
                      <a:pt x="0" y="39802"/>
                      <a:pt x="39802" y="0"/>
                      <a:pt x="88900" y="0"/>
                    </a:cubicBezTo>
                    <a:lnTo>
                      <a:pt x="612908" y="0"/>
                    </a:lnTo>
                    <a:cubicBezTo>
                      <a:pt x="662006" y="0"/>
                      <a:pt x="701808" y="39802"/>
                      <a:pt x="701808" y="88900"/>
                    </a:cubicBezTo>
                    <a:lnTo>
                      <a:pt x="701808" y="88900"/>
                    </a:lnTo>
                    <a:cubicBezTo>
                      <a:pt x="584840" y="88900"/>
                      <a:pt x="102151" y="103717"/>
                      <a:pt x="0" y="8890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C6F808C-2A68-4C84-9D9B-901702622D82}"/>
                  </a:ext>
                </a:extLst>
              </p:cNvPr>
              <p:cNvSpPr/>
              <p:nvPr/>
            </p:nvSpPr>
            <p:spPr>
              <a:xfrm>
                <a:off x="3271514" y="3033714"/>
                <a:ext cx="1718189" cy="142875"/>
              </a:xfrm>
              <a:custGeom>
                <a:avLst/>
                <a:gdLst>
                  <a:gd name="connsiteX0" fmla="*/ 48463 w 1718189"/>
                  <a:gd name="connsiteY0" fmla="*/ 0 h 142875"/>
                  <a:gd name="connsiteX1" fmla="*/ 1671474 w 1718189"/>
                  <a:gd name="connsiteY1" fmla="*/ 0 h 142875"/>
                  <a:gd name="connsiteX2" fmla="*/ 1676998 w 1718189"/>
                  <a:gd name="connsiteY2" fmla="*/ 10178 h 142875"/>
                  <a:gd name="connsiteX3" fmla="*/ 1718189 w 1718189"/>
                  <a:gd name="connsiteY3" fmla="*/ 142875 h 142875"/>
                  <a:gd name="connsiteX4" fmla="*/ 0 w 1718189"/>
                  <a:gd name="connsiteY4" fmla="*/ 142875 h 142875"/>
                  <a:gd name="connsiteX5" fmla="*/ 33463 w 1718189"/>
                  <a:gd name="connsiteY5" fmla="*/ 30207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189" h="142875">
                    <a:moveTo>
                      <a:pt x="48463" y="0"/>
                    </a:moveTo>
                    <a:lnTo>
                      <a:pt x="1671474" y="0"/>
                    </a:lnTo>
                    <a:lnTo>
                      <a:pt x="1676998" y="10178"/>
                    </a:lnTo>
                    <a:lnTo>
                      <a:pt x="1718189" y="142875"/>
                    </a:lnTo>
                    <a:lnTo>
                      <a:pt x="0" y="142875"/>
                    </a:lnTo>
                    <a:lnTo>
                      <a:pt x="33463" y="30207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76EFA8D2-B635-4302-85FD-61313BEBCDE2}"/>
                  </a:ext>
                </a:extLst>
              </p:cNvPr>
              <p:cNvSpPr/>
              <p:nvPr/>
            </p:nvSpPr>
            <p:spPr>
              <a:xfrm rot="18900000">
                <a:off x="3512664" y="2767553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四角形: 角を丸くする 738">
                <a:extLst>
                  <a:ext uri="{FF2B5EF4-FFF2-40B4-BE49-F238E27FC236}">
                    <a16:creationId xmlns:a16="http://schemas.microsoft.com/office/drawing/2014/main" id="{D9A15691-6183-42DE-86F4-7DDDB87B3B50}"/>
                  </a:ext>
                </a:extLst>
              </p:cNvPr>
              <p:cNvSpPr/>
              <p:nvPr/>
            </p:nvSpPr>
            <p:spPr>
              <a:xfrm rot="20263087">
                <a:off x="3736502" y="2619916"/>
                <a:ext cx="202500" cy="73725"/>
              </a:xfrm>
              <a:prstGeom prst="roundRect">
                <a:avLst>
                  <a:gd name="adj" fmla="val 44651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689317"/>
            <a:ext cx="8061246" cy="3040827"/>
            <a:chOff x="536885" y="2976731"/>
            <a:chExt cx="8787224" cy="3314678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540861"/>
              <a:ext cx="8787224" cy="175054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ヘルメット着用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2976731"/>
              <a:ext cx="5866686" cy="13752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自転車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00BC9101-459C-4458-8CF4-EE551BCAF2CA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123AAAD8-E918-46AB-B4B1-3C820A71995E}"/>
              </a:ext>
            </a:extLst>
          </p:cNvPr>
          <p:cNvGrpSpPr/>
          <p:nvPr/>
        </p:nvGrpSpPr>
        <p:grpSpPr>
          <a:xfrm>
            <a:off x="724851" y="3937914"/>
            <a:ext cx="8456298" cy="2388466"/>
            <a:chOff x="397324" y="4161029"/>
            <a:chExt cx="8896378" cy="2512766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333078F9-F4F6-43F3-A377-2CC17DAED1C1}"/>
                </a:ext>
              </a:extLst>
            </p:cNvPr>
            <p:cNvGrpSpPr/>
            <p:nvPr/>
          </p:nvGrpSpPr>
          <p:grpSpPr>
            <a:xfrm>
              <a:off x="7276284" y="4203328"/>
              <a:ext cx="2017418" cy="2470467"/>
              <a:chOff x="972364" y="911478"/>
              <a:chExt cx="2017418" cy="2470467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6F80C058-9446-45F0-985E-990FF6D08253}"/>
                  </a:ext>
                </a:extLst>
              </p:cNvPr>
              <p:cNvGrpSpPr/>
              <p:nvPr/>
            </p:nvGrpSpPr>
            <p:grpSpPr>
              <a:xfrm>
                <a:off x="972364" y="1041401"/>
                <a:ext cx="2017418" cy="2340544"/>
                <a:chOff x="-120906" y="-388728"/>
                <a:chExt cx="2955511" cy="3428890"/>
              </a:xfrm>
            </p:grpSpPr>
            <p:sp>
              <p:nvSpPr>
                <p:cNvPr id="445" name="四角形: 上の 2 つの角を丸める 36">
                  <a:extLst>
                    <a:ext uri="{FF2B5EF4-FFF2-40B4-BE49-F238E27FC236}">
                      <a16:creationId xmlns:a16="http://schemas.microsoft.com/office/drawing/2014/main" id="{1680FB22-A046-4C7B-9434-E4282BC9F7D2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57C7735C-FDE7-4CC8-9483-74097BEE39F3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A55FA4AF-D485-430B-87C9-4BC6C6A6DBF8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27334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495" name="台形 329">
                    <a:extLst>
                      <a:ext uri="{FF2B5EF4-FFF2-40B4-BE49-F238E27FC236}">
                        <a16:creationId xmlns:a16="http://schemas.microsoft.com/office/drawing/2014/main" id="{56DC994E-8BF0-4577-9A45-CD4EF821B1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A4594A9F-E7F7-40A1-AC32-ADFF8C315798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0B72E9F3-2F67-4450-AAE1-79CA5BA7CC5A}"/>
                    </a:ext>
                  </a:extLst>
                </p:cNvPr>
                <p:cNvSpPr/>
                <p:nvPr/>
              </p:nvSpPr>
              <p:spPr>
                <a:xfrm rot="15300000">
                  <a:off x="1343066" y="1663603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台形 448">
                  <a:extLst>
                    <a:ext uri="{FF2B5EF4-FFF2-40B4-BE49-F238E27FC236}">
                      <a16:creationId xmlns:a16="http://schemas.microsoft.com/office/drawing/2014/main" id="{50C55255-B1BC-41B3-A3AD-4E0113F0FD12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E3618CC9-AF3E-46B7-8E45-26DCD5EB5F8B}"/>
                    </a:ext>
                  </a:extLst>
                </p:cNvPr>
                <p:cNvGrpSpPr/>
                <p:nvPr/>
              </p:nvGrpSpPr>
              <p:grpSpPr>
                <a:xfrm>
                  <a:off x="934875" y="-388728"/>
                  <a:ext cx="1286386" cy="1247287"/>
                  <a:chOff x="380071" y="1415664"/>
                  <a:chExt cx="1286386" cy="1247287"/>
                </a:xfrm>
              </p:grpSpPr>
              <p:sp>
                <p:nvSpPr>
                  <p:cNvPr id="485" name="楕円 1">
                    <a:extLst>
                      <a:ext uri="{FF2B5EF4-FFF2-40B4-BE49-F238E27FC236}">
                        <a16:creationId xmlns:a16="http://schemas.microsoft.com/office/drawing/2014/main" id="{9EA4A6C0-43AA-4C55-A973-9E08820687A9}"/>
                      </a:ext>
                    </a:extLst>
                  </p:cNvPr>
                  <p:cNvSpPr/>
                  <p:nvPr/>
                </p:nvSpPr>
                <p:spPr>
                  <a:xfrm>
                    <a:off x="394234" y="2072977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6" name="四角形: 角を丸くする 485">
                    <a:extLst>
                      <a:ext uri="{FF2B5EF4-FFF2-40B4-BE49-F238E27FC236}">
                        <a16:creationId xmlns:a16="http://schemas.microsoft.com/office/drawing/2014/main" id="{A40AD22D-3BC8-40E7-9029-59EC7AAD8A2F}"/>
                      </a:ext>
                    </a:extLst>
                  </p:cNvPr>
                  <p:cNvSpPr/>
                  <p:nvPr/>
                </p:nvSpPr>
                <p:spPr>
                  <a:xfrm>
                    <a:off x="471881" y="1458397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2B97A284-609E-4DEA-A4C0-A8B29841BC29}"/>
                      </a:ext>
                    </a:extLst>
                  </p:cNvPr>
                  <p:cNvSpPr/>
                  <p:nvPr/>
                </p:nvSpPr>
                <p:spPr>
                  <a:xfrm>
                    <a:off x="532432" y="1939464"/>
                    <a:ext cx="114972" cy="2032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8" name="正方形/長方形 11">
                    <a:extLst>
                      <a:ext uri="{FF2B5EF4-FFF2-40B4-BE49-F238E27FC236}">
                        <a16:creationId xmlns:a16="http://schemas.microsoft.com/office/drawing/2014/main" id="{1FEDE540-C90B-427E-8CF6-A56FF08D3638}"/>
                      </a:ext>
                    </a:extLst>
                  </p:cNvPr>
                  <p:cNvSpPr/>
                  <p:nvPr/>
                </p:nvSpPr>
                <p:spPr>
                  <a:xfrm>
                    <a:off x="963146" y="1768588"/>
                    <a:ext cx="114972" cy="359039"/>
                  </a:xfrm>
                  <a:custGeom>
                    <a:avLst/>
                    <a:gdLst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114972 w 114972"/>
                      <a:gd name="connsiteY2" fmla="*/ 361420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84015 w 114972"/>
                      <a:gd name="connsiteY2" fmla="*/ 359039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59039"/>
                      <a:gd name="connsiteX1" fmla="*/ 114972 w 114972"/>
                      <a:gd name="connsiteY1" fmla="*/ 0 h 359039"/>
                      <a:gd name="connsiteX2" fmla="*/ 84015 w 114972"/>
                      <a:gd name="connsiteY2" fmla="*/ 359039 h 359039"/>
                      <a:gd name="connsiteX3" fmla="*/ 0 w 114972"/>
                      <a:gd name="connsiteY3" fmla="*/ 356658 h 359039"/>
                      <a:gd name="connsiteX4" fmla="*/ 0 w 114972"/>
                      <a:gd name="connsiteY4" fmla="*/ 0 h 359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972" h="359039">
                        <a:moveTo>
                          <a:pt x="0" y="0"/>
                        </a:moveTo>
                        <a:lnTo>
                          <a:pt x="114972" y="0"/>
                        </a:lnTo>
                        <a:lnTo>
                          <a:pt x="84015" y="359039"/>
                        </a:lnTo>
                        <a:lnTo>
                          <a:pt x="0" y="356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楕円 14">
                    <a:extLst>
                      <a:ext uri="{FF2B5EF4-FFF2-40B4-BE49-F238E27FC236}">
                        <a16:creationId xmlns:a16="http://schemas.microsoft.com/office/drawing/2014/main" id="{9C96CAED-8CEE-410B-84E0-CF6E2CD0EEC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97507" y="2319644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00433DA1-1BBD-47F0-92C7-3FE943DF8C3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8135" y="233146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1" name="月 490">
                    <a:extLst>
                      <a:ext uri="{FF2B5EF4-FFF2-40B4-BE49-F238E27FC236}">
                        <a16:creationId xmlns:a16="http://schemas.microsoft.com/office/drawing/2014/main" id="{268C8784-633E-4CC3-9DD0-B296BBDAE8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823" y="1742291"/>
                    <a:ext cx="64291" cy="229300"/>
                  </a:xfrm>
                  <a:prstGeom prst="moon">
                    <a:avLst>
                      <a:gd name="adj" fmla="val 45502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D580FC99-25EA-4482-B652-8DCE5B4F83AF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493832" y="1301903"/>
                    <a:ext cx="1058863" cy="1286386"/>
                  </a:xfrm>
                  <a:custGeom>
                    <a:avLst/>
                    <a:gdLst>
                      <a:gd name="connsiteX0" fmla="*/ 28683 w 1058863"/>
                      <a:gd name="connsiteY0" fmla="*/ 782818 h 1286386"/>
                      <a:gd name="connsiteX1" fmla="*/ 19470 w 1058863"/>
                      <a:gd name="connsiteY1" fmla="*/ 748435 h 1286386"/>
                      <a:gd name="connsiteX2" fmla="*/ 420603 w 1058863"/>
                      <a:gd name="connsiteY2" fmla="*/ 53653 h 1286386"/>
                      <a:gd name="connsiteX3" fmla="*/ 548174 w 1058863"/>
                      <a:gd name="connsiteY3" fmla="*/ 19471 h 1286386"/>
                      <a:gd name="connsiteX4" fmla="*/ 879618 w 1058863"/>
                      <a:gd name="connsiteY4" fmla="*/ 30962 h 1286386"/>
                      <a:gd name="connsiteX5" fmla="*/ 971043 w 1058863"/>
                      <a:gd name="connsiteY5" fmla="*/ 72675 h 1286386"/>
                      <a:gd name="connsiteX6" fmla="*/ 1027712 w 1058863"/>
                      <a:gd name="connsiteY6" fmla="*/ 162506 h 1286386"/>
                      <a:gd name="connsiteX7" fmla="*/ 1058863 w 1058863"/>
                      <a:gd name="connsiteY7" fmla="*/ 244702 h 1286386"/>
                      <a:gd name="connsiteX8" fmla="*/ 1021954 w 1058863"/>
                      <a:gd name="connsiteY8" fmla="*/ 295635 h 1286386"/>
                      <a:gd name="connsiteX9" fmla="*/ 966845 w 1058863"/>
                      <a:gd name="connsiteY9" fmla="*/ 355097 h 1286386"/>
                      <a:gd name="connsiteX10" fmla="*/ 838769 w 1058863"/>
                      <a:gd name="connsiteY10" fmla="*/ 457665 h 1286386"/>
                      <a:gd name="connsiteX11" fmla="*/ 748960 w 1058863"/>
                      <a:gd name="connsiteY11" fmla="*/ 481729 h 1286386"/>
                      <a:gd name="connsiteX12" fmla="*/ 331999 w 1058863"/>
                      <a:gd name="connsiteY12" fmla="*/ 965405 h 1286386"/>
                      <a:gd name="connsiteX13" fmla="*/ 330053 w 1058863"/>
                      <a:gd name="connsiteY13" fmla="*/ 1037709 h 1286386"/>
                      <a:gd name="connsiteX14" fmla="*/ 347069 w 1058863"/>
                      <a:gd name="connsiteY14" fmla="*/ 1086414 h 1286386"/>
                      <a:gd name="connsiteX15" fmla="*/ 487303 w 1058863"/>
                      <a:gd name="connsiteY15" fmla="*/ 1268406 h 1286386"/>
                      <a:gd name="connsiteX16" fmla="*/ 271451 w 1058863"/>
                      <a:gd name="connsiteY16" fmla="*/ 1137623 h 1286386"/>
                      <a:gd name="connsiteX17" fmla="*/ 264791 w 1058863"/>
                      <a:gd name="connsiteY17" fmla="*/ 1124064 h 1286386"/>
                      <a:gd name="connsiteX18" fmla="*/ 271896 w 1058863"/>
                      <a:gd name="connsiteY18" fmla="*/ 1154837 h 1286386"/>
                      <a:gd name="connsiteX19" fmla="*/ 341655 w 1058863"/>
                      <a:gd name="connsiteY19" fmla="*/ 1286386 h 1286386"/>
                      <a:gd name="connsiteX20" fmla="*/ 167006 w 1058863"/>
                      <a:gd name="connsiteY20" fmla="*/ 1104193 h 1286386"/>
                      <a:gd name="connsiteX21" fmla="*/ 155962 w 1058863"/>
                      <a:gd name="connsiteY21" fmla="*/ 1048197 h 1286386"/>
                      <a:gd name="connsiteX22" fmla="*/ 153551 w 1058863"/>
                      <a:gd name="connsiteY22" fmla="*/ 1010558 h 1286386"/>
                      <a:gd name="connsiteX23" fmla="*/ 128895 w 1058863"/>
                      <a:gd name="connsiteY23" fmla="*/ 984570 h 1286386"/>
                      <a:gd name="connsiteX24" fmla="*/ 28683 w 1058863"/>
                      <a:gd name="connsiteY24" fmla="*/ 782818 h 128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58863" h="1286386">
                        <a:moveTo>
                          <a:pt x="28683" y="782818"/>
                        </a:moveTo>
                        <a:lnTo>
                          <a:pt x="19470" y="748435"/>
                        </a:lnTo>
                        <a:cubicBezTo>
                          <a:pt x="-61619" y="445807"/>
                          <a:pt x="117974" y="134742"/>
                          <a:pt x="420603" y="53653"/>
                        </a:cubicBezTo>
                        <a:lnTo>
                          <a:pt x="548174" y="19471"/>
                        </a:lnTo>
                        <a:cubicBezTo>
                          <a:pt x="661660" y="-10938"/>
                          <a:pt x="776332" y="-4688"/>
                          <a:pt x="879618" y="30962"/>
                        </a:cubicBezTo>
                        <a:lnTo>
                          <a:pt x="971043" y="72675"/>
                        </a:lnTo>
                        <a:lnTo>
                          <a:pt x="1027712" y="162506"/>
                        </a:lnTo>
                        <a:lnTo>
                          <a:pt x="1058863" y="244702"/>
                        </a:lnTo>
                        <a:lnTo>
                          <a:pt x="1021954" y="295635"/>
                        </a:lnTo>
                        <a:cubicBezTo>
                          <a:pt x="1005403" y="315691"/>
                          <a:pt x="986991" y="335549"/>
                          <a:pt x="966845" y="355097"/>
                        </a:cubicBezTo>
                        <a:lnTo>
                          <a:pt x="838769" y="457665"/>
                        </a:lnTo>
                        <a:lnTo>
                          <a:pt x="748960" y="481729"/>
                        </a:lnTo>
                        <a:cubicBezTo>
                          <a:pt x="517261" y="543813"/>
                          <a:pt x="357682" y="740704"/>
                          <a:pt x="331999" y="965405"/>
                        </a:cubicBezTo>
                        <a:lnTo>
                          <a:pt x="330053" y="1037709"/>
                        </a:lnTo>
                        <a:lnTo>
                          <a:pt x="347069" y="1086414"/>
                        </a:lnTo>
                        <a:cubicBezTo>
                          <a:pt x="381023" y="1164175"/>
                          <a:pt x="430413" y="1228970"/>
                          <a:pt x="487303" y="1268406"/>
                        </a:cubicBezTo>
                        <a:cubicBezTo>
                          <a:pt x="411467" y="1288726"/>
                          <a:pt x="326956" y="1233595"/>
                          <a:pt x="271451" y="1137623"/>
                        </a:cubicBezTo>
                        <a:lnTo>
                          <a:pt x="264791" y="1124064"/>
                        </a:lnTo>
                        <a:lnTo>
                          <a:pt x="271896" y="1154837"/>
                        </a:lnTo>
                        <a:cubicBezTo>
                          <a:pt x="288132" y="1205940"/>
                          <a:pt x="311825" y="1251175"/>
                          <a:pt x="341655" y="1286386"/>
                        </a:cubicBezTo>
                        <a:cubicBezTo>
                          <a:pt x="263143" y="1286386"/>
                          <a:pt x="195781" y="1211260"/>
                          <a:pt x="167006" y="1104193"/>
                        </a:cubicBezTo>
                        <a:cubicBezTo>
                          <a:pt x="162211" y="1086348"/>
                          <a:pt x="158487" y="1067616"/>
                          <a:pt x="155962" y="1048197"/>
                        </a:cubicBezTo>
                        <a:lnTo>
                          <a:pt x="153551" y="1010558"/>
                        </a:lnTo>
                        <a:lnTo>
                          <a:pt x="128895" y="984570"/>
                        </a:lnTo>
                        <a:cubicBezTo>
                          <a:pt x="83601" y="926443"/>
                          <a:pt x="48955" y="858475"/>
                          <a:pt x="28683" y="7828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8AFA4D29-123B-41BE-AE36-FF4014B6FF14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5863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C6EDE8CD-A26F-4B8C-8151-ABC5B4EADD0D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9243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2158969C-36F3-4B4B-8F8F-BD074C048820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3423669C-0B88-4548-9352-7FBB6FAFC11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471" name="星: 32 pt 470">
                      <a:extLst>
                        <a:ext uri="{FF2B5EF4-FFF2-40B4-BE49-F238E27FC236}">
                          <a16:creationId xmlns:a16="http://schemas.microsoft.com/office/drawing/2014/main" id="{B56FB1E7-5A95-415B-8285-CF21A2A211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2" name="星: 32 pt 471">
                      <a:extLst>
                        <a:ext uri="{FF2B5EF4-FFF2-40B4-BE49-F238E27FC236}">
                          <a16:creationId xmlns:a16="http://schemas.microsoft.com/office/drawing/2014/main" id="{E50C458E-5689-4DAD-9E46-B92F21BB22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3" name="円: 塗りつぶしなし 472">
                      <a:extLst>
                        <a:ext uri="{FF2B5EF4-FFF2-40B4-BE49-F238E27FC236}">
                          <a16:creationId xmlns:a16="http://schemas.microsoft.com/office/drawing/2014/main" id="{D0E5C7AC-A9E0-4EE1-8C0E-A80BFD9E02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4" name="円: 塗りつぶしなし 473">
                      <a:extLst>
                        <a:ext uri="{FF2B5EF4-FFF2-40B4-BE49-F238E27FC236}">
                          <a16:creationId xmlns:a16="http://schemas.microsoft.com/office/drawing/2014/main" id="{DB7D2817-092E-4458-8E2C-AAD6AE93C7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5" name="アーチ 474">
                      <a:extLst>
                        <a:ext uri="{FF2B5EF4-FFF2-40B4-BE49-F238E27FC236}">
                          <a16:creationId xmlns:a16="http://schemas.microsoft.com/office/drawing/2014/main" id="{2C112CA3-51CF-4E8F-9849-0E424D8C4C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6" name="フリーフォーム: 図形 475">
                      <a:extLst>
                        <a:ext uri="{FF2B5EF4-FFF2-40B4-BE49-F238E27FC236}">
                          <a16:creationId xmlns:a16="http://schemas.microsoft.com/office/drawing/2014/main" id="{499ED8E6-384A-4F1C-A6E8-15251938D78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7" name="円: 塗りつぶしなし 476">
                      <a:extLst>
                        <a:ext uri="{FF2B5EF4-FFF2-40B4-BE49-F238E27FC236}">
                          <a16:creationId xmlns:a16="http://schemas.microsoft.com/office/drawing/2014/main" id="{37FEB8B8-445A-46C1-A8E6-CD06ADBD1A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8" name="円: 塗りつぶしなし 477">
                      <a:extLst>
                        <a:ext uri="{FF2B5EF4-FFF2-40B4-BE49-F238E27FC236}">
                          <a16:creationId xmlns:a16="http://schemas.microsoft.com/office/drawing/2014/main" id="{BF42B130-FBC5-4F95-BDB6-075C6EBBFB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9" name="四角形: 角を丸くする 478">
                      <a:extLst>
                        <a:ext uri="{FF2B5EF4-FFF2-40B4-BE49-F238E27FC236}">
                          <a16:creationId xmlns:a16="http://schemas.microsoft.com/office/drawing/2014/main" id="{C38F8C67-8B7A-404D-B021-CBD6BA6146D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80" name="四角形: 上の 2 つの角を丸める 479">
                      <a:extLst>
                        <a:ext uri="{FF2B5EF4-FFF2-40B4-BE49-F238E27FC236}">
                          <a16:creationId xmlns:a16="http://schemas.microsoft.com/office/drawing/2014/main" id="{E8179079-851C-4095-B35B-DE9EF79DBD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81" name="台形 480">
                      <a:extLst>
                        <a:ext uri="{FF2B5EF4-FFF2-40B4-BE49-F238E27FC236}">
                          <a16:creationId xmlns:a16="http://schemas.microsoft.com/office/drawing/2014/main" id="{7BAA7FAF-DC68-47D6-9799-CB11BEDB8D4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82" name="アーチ 481">
                      <a:extLst>
                        <a:ext uri="{FF2B5EF4-FFF2-40B4-BE49-F238E27FC236}">
                          <a16:creationId xmlns:a16="http://schemas.microsoft.com/office/drawing/2014/main" id="{18F8CF43-BB3C-4E5D-B73D-2F0721FFAE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83" name="四角形: 角を丸くする 482">
                      <a:extLst>
                        <a:ext uri="{FF2B5EF4-FFF2-40B4-BE49-F238E27FC236}">
                          <a16:creationId xmlns:a16="http://schemas.microsoft.com/office/drawing/2014/main" id="{392B5253-B745-41F0-A38E-D3D24B79DC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84" name="楕円 483">
                      <a:extLst>
                        <a:ext uri="{FF2B5EF4-FFF2-40B4-BE49-F238E27FC236}">
                          <a16:creationId xmlns:a16="http://schemas.microsoft.com/office/drawing/2014/main" id="{B85123E0-BBBF-4DB0-AB70-B6F4F8A945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468" name="グループ化 467">
                    <a:extLst>
                      <a:ext uri="{FF2B5EF4-FFF2-40B4-BE49-F238E27FC236}">
                        <a16:creationId xmlns:a16="http://schemas.microsoft.com/office/drawing/2014/main" id="{E7C0C4F3-64EF-47E2-A3E1-B1C0F5F4A696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469" name="フリーフォーム: 図形 468">
                      <a:extLst>
                        <a:ext uri="{FF2B5EF4-FFF2-40B4-BE49-F238E27FC236}">
                          <a16:creationId xmlns:a16="http://schemas.microsoft.com/office/drawing/2014/main" id="{97DC6C40-281C-499B-A581-1E119DFFBD43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70" name="楕円 469">
                      <a:extLst>
                        <a:ext uri="{FF2B5EF4-FFF2-40B4-BE49-F238E27FC236}">
                          <a16:creationId xmlns:a16="http://schemas.microsoft.com/office/drawing/2014/main" id="{2DBB10D4-F823-47E8-8DE0-E2FA21AAC238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8991093B-F68E-4083-AC96-DF5690CA63D5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465" name="四角形: 上の 2 つの角を丸める 464">
                    <a:extLst>
                      <a:ext uri="{FF2B5EF4-FFF2-40B4-BE49-F238E27FC236}">
                        <a16:creationId xmlns:a16="http://schemas.microsoft.com/office/drawing/2014/main" id="{F916050E-097C-400D-A669-A7BB6384FA5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6" name="四角形: 上の 2 つの角を丸める 465">
                    <a:extLst>
                      <a:ext uri="{FF2B5EF4-FFF2-40B4-BE49-F238E27FC236}">
                        <a16:creationId xmlns:a16="http://schemas.microsoft.com/office/drawing/2014/main" id="{39D1C77F-B09B-4E81-921E-8AD21B2B6B1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893409EF-92E3-45A9-8685-CC82915BA0F4}"/>
                    </a:ext>
                  </a:extLst>
                </p:cNvPr>
                <p:cNvGrpSpPr/>
                <p:nvPr/>
              </p:nvGrpSpPr>
              <p:grpSpPr>
                <a:xfrm rot="900000">
                  <a:off x="1235065" y="1701703"/>
                  <a:ext cx="456518" cy="1056824"/>
                  <a:chOff x="1367356" y="1701703"/>
                  <a:chExt cx="456518" cy="1056824"/>
                </a:xfrm>
              </p:grpSpPr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AA726BD2-2281-46B1-AC2F-085D50473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F09FD0A7-20B7-408D-8785-00A64843C65E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台形 463">
                    <a:extLst>
                      <a:ext uri="{FF2B5EF4-FFF2-40B4-BE49-F238E27FC236}">
                        <a16:creationId xmlns:a16="http://schemas.microsoft.com/office/drawing/2014/main" id="{46676915-6427-4559-AB7F-638D31EF8B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3"/>
                    <a:ext cx="409370" cy="450058"/>
                  </a:xfrm>
                  <a:prstGeom prst="trapezoid">
                    <a:avLst>
                      <a:gd name="adj" fmla="val 13473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C0F4083C-3AFD-4FC6-9640-9A8D47596355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575453F5-79A8-4B07-9EAE-6D84264819CA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1C0E2177-B8F8-4A69-A074-66F42324A97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2E118384-183C-4B58-B629-8BCF5EAF57C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1" name="四角形: 角を丸くする 460">
                    <a:extLst>
                      <a:ext uri="{FF2B5EF4-FFF2-40B4-BE49-F238E27FC236}">
                        <a16:creationId xmlns:a16="http://schemas.microsoft.com/office/drawing/2014/main" id="{9003FFFE-145F-4CEF-A4FE-711C28543B9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F1AF5379-5772-4E35-8002-C0E790DEC9B7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四角形: 上の 2 つの角を丸める 36">
                  <a:extLst>
                    <a:ext uri="{FF2B5EF4-FFF2-40B4-BE49-F238E27FC236}">
                      <a16:creationId xmlns:a16="http://schemas.microsoft.com/office/drawing/2014/main" id="{5C2CB1CC-CA8D-454C-95A0-82B8AD9269F9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8E6B76EF-263E-4FB6-B838-93B88B661463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1DBE59E5-6E04-43D1-91F3-8DB970CBF490}"/>
                  </a:ext>
                </a:extLst>
              </p:cNvPr>
              <p:cNvGrpSpPr/>
              <p:nvPr/>
            </p:nvGrpSpPr>
            <p:grpSpPr>
              <a:xfrm>
                <a:off x="156576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7FCC4314-8820-48FA-B91E-44DED620692B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9D994995-DD58-48AA-9393-A801FEDCAB8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B91047FF-FC95-4655-9F81-DE22A44880D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四角形: 角を丸くする 443">
                    <a:extLst>
                      <a:ext uri="{FF2B5EF4-FFF2-40B4-BE49-F238E27FC236}">
                        <a16:creationId xmlns:a16="http://schemas.microsoft.com/office/drawing/2014/main" id="{D477BFD0-4527-42A1-9286-20ECAA66DDD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6" name="四角形: 角を丸くする 435">
                  <a:extLst>
                    <a:ext uri="{FF2B5EF4-FFF2-40B4-BE49-F238E27FC236}">
                      <a16:creationId xmlns:a16="http://schemas.microsoft.com/office/drawing/2014/main" id="{AB3F95CC-60FC-4F34-86DD-EAE68EE00297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6DFF5B16-F3C4-4FBD-B75F-59780DE7CAB0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四角形: 角を丸くする 3">
                  <a:extLst>
                    <a:ext uri="{FF2B5EF4-FFF2-40B4-BE49-F238E27FC236}">
                      <a16:creationId xmlns:a16="http://schemas.microsoft.com/office/drawing/2014/main" id="{E7CB0949-5729-4612-9103-794B27E4622E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8D89909E-6F6E-40E8-9092-A1177B38CD64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454B6415-F287-4088-AE12-DD38C7328176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F6D86C08-6D0B-4FB1-82F6-0963C0DBAD52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E27B59B-023B-4742-B4F0-3E3470B722CF}"/>
                </a:ext>
              </a:extLst>
            </p:cNvPr>
            <p:cNvGrpSpPr/>
            <p:nvPr/>
          </p:nvGrpSpPr>
          <p:grpSpPr>
            <a:xfrm>
              <a:off x="2761680" y="4161029"/>
              <a:ext cx="2017418" cy="2470758"/>
              <a:chOff x="3929613" y="911478"/>
              <a:chExt cx="2017418" cy="2470758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DBF0C270-E7C2-4971-AE99-9C7767FB88EC}"/>
                  </a:ext>
                </a:extLst>
              </p:cNvPr>
              <p:cNvGrpSpPr/>
              <p:nvPr/>
            </p:nvGrpSpPr>
            <p:grpSpPr>
              <a:xfrm>
                <a:off x="3929613" y="1070804"/>
                <a:ext cx="2017418" cy="2311432"/>
                <a:chOff x="3165219" y="-346078"/>
                <a:chExt cx="2955511" cy="3386240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C3B11B3-DAB4-4CF4-BFD0-EEE335BF4B07}"/>
                    </a:ext>
                  </a:extLst>
                </p:cNvPr>
                <p:cNvSpPr/>
                <p:nvPr/>
              </p:nvSpPr>
              <p:spPr>
                <a:xfrm>
                  <a:off x="422179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45071D7F-44EF-4D99-84C9-79FB20D4EED6}"/>
                    </a:ext>
                  </a:extLst>
                </p:cNvPr>
                <p:cNvSpPr/>
                <p:nvPr/>
              </p:nvSpPr>
              <p:spPr>
                <a:xfrm rot="18900000">
                  <a:off x="446775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FFC000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台形 385">
                  <a:extLst>
                    <a:ext uri="{FF2B5EF4-FFF2-40B4-BE49-F238E27FC236}">
                      <a16:creationId xmlns:a16="http://schemas.microsoft.com/office/drawing/2014/main" id="{09322FAC-E845-4192-B097-DB328E7ABEBE}"/>
                    </a:ext>
                  </a:extLst>
                </p:cNvPr>
                <p:cNvSpPr/>
                <p:nvPr/>
              </p:nvSpPr>
              <p:spPr>
                <a:xfrm rot="9900000">
                  <a:off x="444015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F50AE128-C881-4E04-A3F3-1C6831A78F9C}"/>
                    </a:ext>
                  </a:extLst>
                </p:cNvPr>
                <p:cNvSpPr/>
                <p:nvPr/>
              </p:nvSpPr>
              <p:spPr>
                <a:xfrm>
                  <a:off x="476869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E051789A-AD60-486F-A7AA-CC8DA95B2702}"/>
                    </a:ext>
                  </a:extLst>
                </p:cNvPr>
                <p:cNvGrpSpPr/>
                <p:nvPr/>
              </p:nvGrpSpPr>
              <p:grpSpPr>
                <a:xfrm>
                  <a:off x="3165219" y="1221710"/>
                  <a:ext cx="2955511" cy="1818452"/>
                  <a:chOff x="3165219" y="1221710"/>
                  <a:chExt cx="2955511" cy="1818452"/>
                </a:xfrm>
              </p:grpSpPr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8549EDCC-78D4-415D-8F7D-90C8794A2BE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16521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419" name="星: 32 pt 418">
                      <a:extLst>
                        <a:ext uri="{FF2B5EF4-FFF2-40B4-BE49-F238E27FC236}">
                          <a16:creationId xmlns:a16="http://schemas.microsoft.com/office/drawing/2014/main" id="{8208A45D-27B0-41B1-B558-E86547C7CA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0" name="星: 32 pt 419">
                      <a:extLst>
                        <a:ext uri="{FF2B5EF4-FFF2-40B4-BE49-F238E27FC236}">
                          <a16:creationId xmlns:a16="http://schemas.microsoft.com/office/drawing/2014/main" id="{2D97807E-B76E-49EC-8ECC-6C17C5F8A6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1" name="円: 塗りつぶしなし 420">
                      <a:extLst>
                        <a:ext uri="{FF2B5EF4-FFF2-40B4-BE49-F238E27FC236}">
                          <a16:creationId xmlns:a16="http://schemas.microsoft.com/office/drawing/2014/main" id="{C75604B4-C957-41D4-AD69-14D431A289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2" name="円: 塗りつぶしなし 421">
                      <a:extLst>
                        <a:ext uri="{FF2B5EF4-FFF2-40B4-BE49-F238E27FC236}">
                          <a16:creationId xmlns:a16="http://schemas.microsoft.com/office/drawing/2014/main" id="{DA04AA0C-92A8-4C17-85CF-44E15C0A23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3" name="アーチ 422">
                      <a:extLst>
                        <a:ext uri="{FF2B5EF4-FFF2-40B4-BE49-F238E27FC236}">
                          <a16:creationId xmlns:a16="http://schemas.microsoft.com/office/drawing/2014/main" id="{1A5ED181-1CF7-4D20-9483-00039AF496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4" name="フリーフォーム: 図形 423">
                      <a:extLst>
                        <a:ext uri="{FF2B5EF4-FFF2-40B4-BE49-F238E27FC236}">
                          <a16:creationId xmlns:a16="http://schemas.microsoft.com/office/drawing/2014/main" id="{8FA3B4F6-D73F-44F5-9C4B-4BB761F7292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5" name="円: 塗りつぶしなし 424">
                      <a:extLst>
                        <a:ext uri="{FF2B5EF4-FFF2-40B4-BE49-F238E27FC236}">
                          <a16:creationId xmlns:a16="http://schemas.microsoft.com/office/drawing/2014/main" id="{B4AF64FD-6FC2-482F-A35E-7B564758CE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6" name="円: 塗りつぶしなし 425">
                      <a:extLst>
                        <a:ext uri="{FF2B5EF4-FFF2-40B4-BE49-F238E27FC236}">
                          <a16:creationId xmlns:a16="http://schemas.microsoft.com/office/drawing/2014/main" id="{B5E2742A-814B-4F1C-B108-29A223FBB6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7" name="四角形: 角を丸くする 426">
                      <a:extLst>
                        <a:ext uri="{FF2B5EF4-FFF2-40B4-BE49-F238E27FC236}">
                          <a16:creationId xmlns:a16="http://schemas.microsoft.com/office/drawing/2014/main" id="{60EC0C29-B5F2-4E6A-BD51-F4B6BD6CF68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8" name="四角形: 上の 2 つの角を丸める 427">
                      <a:extLst>
                        <a:ext uri="{FF2B5EF4-FFF2-40B4-BE49-F238E27FC236}">
                          <a16:creationId xmlns:a16="http://schemas.microsoft.com/office/drawing/2014/main" id="{6E7196CC-5885-4826-A4AE-303A445743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29" name="台形 428">
                      <a:extLst>
                        <a:ext uri="{FF2B5EF4-FFF2-40B4-BE49-F238E27FC236}">
                          <a16:creationId xmlns:a16="http://schemas.microsoft.com/office/drawing/2014/main" id="{AFC18647-C82F-4080-9229-730F92DF9D8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30" name="アーチ 429">
                      <a:extLst>
                        <a:ext uri="{FF2B5EF4-FFF2-40B4-BE49-F238E27FC236}">
                          <a16:creationId xmlns:a16="http://schemas.microsoft.com/office/drawing/2014/main" id="{AFACF150-D345-4D03-BA46-FA6351095C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31" name="四角形: 角を丸くする 430">
                      <a:extLst>
                        <a:ext uri="{FF2B5EF4-FFF2-40B4-BE49-F238E27FC236}">
                          <a16:creationId xmlns:a16="http://schemas.microsoft.com/office/drawing/2014/main" id="{F1BC0826-BDEF-4A28-ACD9-1005284D11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32" name="楕円 431">
                      <a:extLst>
                        <a:ext uri="{FF2B5EF4-FFF2-40B4-BE49-F238E27FC236}">
                          <a16:creationId xmlns:a16="http://schemas.microsoft.com/office/drawing/2014/main" id="{A248C702-2F5E-47EC-877B-A8D59D746D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093D37B6-93FD-4806-B9D5-2D64428BE9BA}"/>
                      </a:ext>
                    </a:extLst>
                  </p:cNvPr>
                  <p:cNvGrpSpPr/>
                  <p:nvPr/>
                </p:nvGrpSpPr>
                <p:grpSpPr>
                  <a:xfrm>
                    <a:off x="436732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417" name="フリーフォーム: 図形 416">
                      <a:extLst>
                        <a:ext uri="{FF2B5EF4-FFF2-40B4-BE49-F238E27FC236}">
                          <a16:creationId xmlns:a16="http://schemas.microsoft.com/office/drawing/2014/main" id="{7FD5B460-2D89-492D-AE8B-F300FE0082DE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18" name="楕円 417">
                      <a:extLst>
                        <a:ext uri="{FF2B5EF4-FFF2-40B4-BE49-F238E27FC236}">
                          <a16:creationId xmlns:a16="http://schemas.microsoft.com/office/drawing/2014/main" id="{FE5B1060-C466-4354-9A27-F695732DAE2D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FDAFECAF-FCEC-47CA-8FBE-5104BCE7D847}"/>
                    </a:ext>
                  </a:extLst>
                </p:cNvPr>
                <p:cNvGrpSpPr/>
                <p:nvPr/>
              </p:nvGrpSpPr>
              <p:grpSpPr>
                <a:xfrm rot="900000">
                  <a:off x="445466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413" name="四角形: 上の 2 つの角を丸める 412">
                    <a:extLst>
                      <a:ext uri="{FF2B5EF4-FFF2-40B4-BE49-F238E27FC236}">
                        <a16:creationId xmlns:a16="http://schemas.microsoft.com/office/drawing/2014/main" id="{AD489D91-3440-4EF0-A2BE-F9A45E4CA11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四角形: 上の 2 つの角を丸める 413">
                    <a:extLst>
                      <a:ext uri="{FF2B5EF4-FFF2-40B4-BE49-F238E27FC236}">
                        <a16:creationId xmlns:a16="http://schemas.microsoft.com/office/drawing/2014/main" id="{B9405B94-8E59-4735-B939-10E0E4DA34E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C15A48DE-A366-4560-A029-01CCF03A512C}"/>
                    </a:ext>
                  </a:extLst>
                </p:cNvPr>
                <p:cNvGrpSpPr/>
                <p:nvPr/>
              </p:nvGrpSpPr>
              <p:grpSpPr>
                <a:xfrm rot="900000">
                  <a:off x="4521190" y="1701702"/>
                  <a:ext cx="456517" cy="1056825"/>
                  <a:chOff x="1367356" y="1701702"/>
                  <a:chExt cx="456517" cy="1056825"/>
                </a:xfrm>
              </p:grpSpPr>
              <p:sp>
                <p:nvSpPr>
                  <p:cNvPr id="410" name="台形 409">
                    <a:extLst>
                      <a:ext uri="{FF2B5EF4-FFF2-40B4-BE49-F238E27FC236}">
                        <a16:creationId xmlns:a16="http://schemas.microsoft.com/office/drawing/2014/main" id="{3FA8E514-45C2-42B7-ACF5-4C53CB67BB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3562C81B-638A-4293-AB9B-927F8CFB2014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台形 411">
                    <a:extLst>
                      <a:ext uri="{FF2B5EF4-FFF2-40B4-BE49-F238E27FC236}">
                        <a16:creationId xmlns:a16="http://schemas.microsoft.com/office/drawing/2014/main" id="{D78CE962-4E86-4A1C-8EEE-6F75EB7F75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3" y="1701702"/>
                    <a:ext cx="409370" cy="858649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1" name="四角形: 上の 2 つの角を丸める 390">
                  <a:extLst>
                    <a:ext uri="{FF2B5EF4-FFF2-40B4-BE49-F238E27FC236}">
                      <a16:creationId xmlns:a16="http://schemas.microsoft.com/office/drawing/2014/main" id="{AE254057-ECA0-4F9F-83C9-3A3221D815BD}"/>
                    </a:ext>
                  </a:extLst>
                </p:cNvPr>
                <p:cNvSpPr/>
                <p:nvPr/>
              </p:nvSpPr>
              <p:spPr>
                <a:xfrm>
                  <a:off x="462202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004AD180-3A68-4917-A6A3-51CA2E691B26}"/>
                    </a:ext>
                  </a:extLst>
                </p:cNvPr>
                <p:cNvGrpSpPr/>
                <p:nvPr/>
              </p:nvGrpSpPr>
              <p:grpSpPr>
                <a:xfrm>
                  <a:off x="388787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32BBC889-D80D-49EF-A6A9-5A982C7DAC6F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四角形: 角を丸くする 407">
                    <a:extLst>
                      <a:ext uri="{FF2B5EF4-FFF2-40B4-BE49-F238E27FC236}">
                        <a16:creationId xmlns:a16="http://schemas.microsoft.com/office/drawing/2014/main" id="{07D9DE62-7EBE-49DB-BA02-ABE5EA9D507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E1E22C28-02C0-4B7F-BE3D-988E7A4A28B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BA90B2FC-1276-4DDD-830F-9E5705C26756}"/>
                    </a:ext>
                  </a:extLst>
                </p:cNvPr>
                <p:cNvSpPr/>
                <p:nvPr/>
              </p:nvSpPr>
              <p:spPr>
                <a:xfrm rot="8100000">
                  <a:off x="442567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6B289AE6-C781-40D1-8332-665C70397FE6}"/>
                    </a:ext>
                  </a:extLst>
                </p:cNvPr>
                <p:cNvSpPr/>
                <p:nvPr/>
              </p:nvSpPr>
              <p:spPr>
                <a:xfrm>
                  <a:off x="421359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6B373A4-0E01-4F51-8C8F-4072FBE378BD}"/>
                    </a:ext>
                  </a:extLst>
                </p:cNvPr>
                <p:cNvSpPr/>
                <p:nvPr/>
              </p:nvSpPr>
              <p:spPr>
                <a:xfrm>
                  <a:off x="442436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F2B429E5-1651-42F5-AAE5-9F52C6C9A0DC}"/>
                    </a:ext>
                  </a:extLst>
                </p:cNvPr>
                <p:cNvGrpSpPr/>
                <p:nvPr/>
              </p:nvGrpSpPr>
              <p:grpSpPr>
                <a:xfrm rot="900000">
                  <a:off x="4257389" y="-346078"/>
                  <a:ext cx="1155656" cy="1207393"/>
                  <a:chOff x="2111676" y="6083742"/>
                  <a:chExt cx="1155656" cy="1207393"/>
                </a:xfrm>
              </p:grpSpPr>
              <p:sp>
                <p:nvSpPr>
                  <p:cNvPr id="397" name="楕円 1">
                    <a:extLst>
                      <a:ext uri="{FF2B5EF4-FFF2-40B4-BE49-F238E27FC236}">
                        <a16:creationId xmlns:a16="http://schemas.microsoft.com/office/drawing/2014/main" id="{91730011-0ADE-43E0-8F33-F1CD60752DB8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11676" y="6798422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8" name="四角形: 角を丸くする 397">
                    <a:extLst>
                      <a:ext uri="{FF2B5EF4-FFF2-40B4-BE49-F238E27FC236}">
                        <a16:creationId xmlns:a16="http://schemas.microsoft.com/office/drawing/2014/main" id="{C580026E-BFFC-4F79-AEB2-623543162B8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54524" y="6086581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9" name="楕円 14">
                    <a:extLst>
                      <a:ext uri="{FF2B5EF4-FFF2-40B4-BE49-F238E27FC236}">
                        <a16:creationId xmlns:a16="http://schemas.microsoft.com/office/drawing/2014/main" id="{B32F47F8-BBBE-4193-A1E2-AF1FEBC6C380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53084" y="7007647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BF27904D-5275-43A1-8B02-87C5DE1B082E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84157" y="701639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1" name="楕円 400">
                    <a:extLst>
                      <a:ext uri="{FF2B5EF4-FFF2-40B4-BE49-F238E27FC236}">
                        <a16:creationId xmlns:a16="http://schemas.microsoft.com/office/drawing/2014/main" id="{D4DF8C80-370D-4D71-8F4B-CD8C4C27F74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19131" y="6616355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F67A605F-79FB-4272-9D22-C83F1B53FF7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31614" y="6690186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FD2556DB-D178-4516-989B-ED34FD18904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84598" y="6083742"/>
                    <a:ext cx="1039881" cy="753555"/>
                  </a:xfrm>
                  <a:custGeom>
                    <a:avLst/>
                    <a:gdLst>
                      <a:gd name="connsiteX0" fmla="*/ 466551 w 1039881"/>
                      <a:gd name="connsiteY0" fmla="*/ 0 h 753555"/>
                      <a:gd name="connsiteX1" fmla="*/ 500403 w 1039881"/>
                      <a:gd name="connsiteY1" fmla="*/ 0 h 753555"/>
                      <a:gd name="connsiteX2" fmla="*/ 1039881 w 1039881"/>
                      <a:gd name="connsiteY2" fmla="*/ 539478 h 753555"/>
                      <a:gd name="connsiteX3" fmla="*/ 1039881 w 1039881"/>
                      <a:gd name="connsiteY3" fmla="*/ 665076 h 753555"/>
                      <a:gd name="connsiteX4" fmla="*/ 1030962 w 1039881"/>
                      <a:gd name="connsiteY4" fmla="*/ 753555 h 753555"/>
                      <a:gd name="connsiteX5" fmla="*/ 637969 w 1039881"/>
                      <a:gd name="connsiteY5" fmla="*/ 753555 h 753555"/>
                      <a:gd name="connsiteX6" fmla="*/ 637969 w 1039881"/>
                      <a:gd name="connsiteY6" fmla="*/ 562079 h 753555"/>
                      <a:gd name="connsiteX7" fmla="*/ 572384 w 1039881"/>
                      <a:gd name="connsiteY7" fmla="*/ 496494 h 753555"/>
                      <a:gd name="connsiteX8" fmla="*/ 527425 w 1039881"/>
                      <a:gd name="connsiteY8" fmla="*/ 496494 h 753555"/>
                      <a:gd name="connsiteX9" fmla="*/ 461840 w 1039881"/>
                      <a:gd name="connsiteY9" fmla="*/ 562079 h 753555"/>
                      <a:gd name="connsiteX10" fmla="*/ 461840 w 1039881"/>
                      <a:gd name="connsiteY10" fmla="*/ 753555 h 753555"/>
                      <a:gd name="connsiteX11" fmla="*/ 376890 w 1039881"/>
                      <a:gd name="connsiteY11" fmla="*/ 753555 h 753555"/>
                      <a:gd name="connsiteX12" fmla="*/ 376890 w 1039881"/>
                      <a:gd name="connsiteY12" fmla="*/ 404036 h 753555"/>
                      <a:gd name="connsiteX13" fmla="*/ 372782 w 1039881"/>
                      <a:gd name="connsiteY13" fmla="*/ 394119 h 753555"/>
                      <a:gd name="connsiteX14" fmla="*/ 372782 w 1039881"/>
                      <a:gd name="connsiteY14" fmla="*/ 372914 h 753555"/>
                      <a:gd name="connsiteX15" fmla="*/ 269716 w 1039881"/>
                      <a:gd name="connsiteY15" fmla="*/ 269848 h 753555"/>
                      <a:gd name="connsiteX16" fmla="*/ 0 w 1039881"/>
                      <a:gd name="connsiteY16" fmla="*/ 269848 h 753555"/>
                      <a:gd name="connsiteX17" fmla="*/ 5175 w 1039881"/>
                      <a:gd name="connsiteY17" fmla="*/ 259739 h 753555"/>
                      <a:gd name="connsiteX18" fmla="*/ 466551 w 1039881"/>
                      <a:gd name="connsiteY18" fmla="*/ 0 h 753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39881" h="753555">
                        <a:moveTo>
                          <a:pt x="466551" y="0"/>
                        </a:moveTo>
                        <a:lnTo>
                          <a:pt x="500403" y="0"/>
                        </a:lnTo>
                        <a:cubicBezTo>
                          <a:pt x="798348" y="0"/>
                          <a:pt x="1039881" y="241533"/>
                          <a:pt x="1039881" y="539478"/>
                        </a:cubicBezTo>
                        <a:lnTo>
                          <a:pt x="1039881" y="665076"/>
                        </a:lnTo>
                        <a:lnTo>
                          <a:pt x="1030962" y="753555"/>
                        </a:lnTo>
                        <a:lnTo>
                          <a:pt x="637969" y="753555"/>
                        </a:lnTo>
                        <a:lnTo>
                          <a:pt x="637969" y="562079"/>
                        </a:lnTo>
                        <a:cubicBezTo>
                          <a:pt x="637969" y="525857"/>
                          <a:pt x="608606" y="496494"/>
                          <a:pt x="572384" y="496494"/>
                        </a:cubicBezTo>
                        <a:lnTo>
                          <a:pt x="527425" y="496494"/>
                        </a:lnTo>
                        <a:cubicBezTo>
                          <a:pt x="491203" y="496494"/>
                          <a:pt x="461840" y="525857"/>
                          <a:pt x="461840" y="562079"/>
                        </a:cubicBezTo>
                        <a:lnTo>
                          <a:pt x="461840" y="753555"/>
                        </a:lnTo>
                        <a:lnTo>
                          <a:pt x="376890" y="753555"/>
                        </a:lnTo>
                        <a:lnTo>
                          <a:pt x="376890" y="404036"/>
                        </a:lnTo>
                        <a:lnTo>
                          <a:pt x="372782" y="394119"/>
                        </a:lnTo>
                        <a:lnTo>
                          <a:pt x="372782" y="372914"/>
                        </a:lnTo>
                        <a:cubicBezTo>
                          <a:pt x="372782" y="315992"/>
                          <a:pt x="326638" y="269848"/>
                          <a:pt x="269716" y="269848"/>
                        </a:cubicBezTo>
                        <a:lnTo>
                          <a:pt x="0" y="269848"/>
                        </a:lnTo>
                        <a:lnTo>
                          <a:pt x="5175" y="259739"/>
                        </a:lnTo>
                        <a:cubicBezTo>
                          <a:pt x="99793" y="104019"/>
                          <a:pt x="271025" y="0"/>
                          <a:pt x="46655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ysClr val="windowText" lastClr="000000">
                        <a:lumMod val="50000"/>
                        <a:lumOff val="50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2DE26024-AFC5-46E4-97A4-30576D43394D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4412" y="654802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F4B17872-7E8C-4016-9512-8714A16C7049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3349" y="658639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6" name="楕円 216">
                    <a:extLst>
                      <a:ext uri="{FF2B5EF4-FFF2-40B4-BE49-F238E27FC236}">
                        <a16:creationId xmlns:a16="http://schemas.microsoft.com/office/drawing/2014/main" id="{29624753-F43C-4677-9461-8C121A76AA4A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67172" y="6540699"/>
                    <a:ext cx="289249" cy="61918"/>
                  </a:xfrm>
                  <a:custGeom>
                    <a:avLst/>
                    <a:gdLst>
                      <a:gd name="connsiteX0" fmla="*/ 0 w 300038"/>
                      <a:gd name="connsiteY0" fmla="*/ 22860 h 45719"/>
                      <a:gd name="connsiteX1" fmla="*/ 150019 w 300038"/>
                      <a:gd name="connsiteY1" fmla="*/ 0 h 45719"/>
                      <a:gd name="connsiteX2" fmla="*/ 300038 w 300038"/>
                      <a:gd name="connsiteY2" fmla="*/ 22860 h 45719"/>
                      <a:gd name="connsiteX3" fmla="*/ 150019 w 300038"/>
                      <a:gd name="connsiteY3" fmla="*/ 45720 h 45719"/>
                      <a:gd name="connsiteX4" fmla="*/ 0 w 300038"/>
                      <a:gd name="connsiteY4" fmla="*/ 22860 h 45719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68104 h 90964"/>
                      <a:gd name="connsiteX1" fmla="*/ 164307 w 300038"/>
                      <a:gd name="connsiteY1" fmla="*/ 0 h 90964"/>
                      <a:gd name="connsiteX2" fmla="*/ 300038 w 300038"/>
                      <a:gd name="connsiteY2" fmla="*/ 68104 h 90964"/>
                      <a:gd name="connsiteX3" fmla="*/ 150019 w 300038"/>
                      <a:gd name="connsiteY3" fmla="*/ 90964 h 90964"/>
                      <a:gd name="connsiteX4" fmla="*/ 0 w 300038"/>
                      <a:gd name="connsiteY4" fmla="*/ 68104 h 90964"/>
                      <a:gd name="connsiteX0" fmla="*/ 0 w 300038"/>
                      <a:gd name="connsiteY0" fmla="*/ 72867 h 95727"/>
                      <a:gd name="connsiteX1" fmla="*/ 154782 w 300038"/>
                      <a:gd name="connsiteY1" fmla="*/ 0 h 95727"/>
                      <a:gd name="connsiteX2" fmla="*/ 300038 w 300038"/>
                      <a:gd name="connsiteY2" fmla="*/ 72867 h 95727"/>
                      <a:gd name="connsiteX3" fmla="*/ 150019 w 300038"/>
                      <a:gd name="connsiteY3" fmla="*/ 95727 h 95727"/>
                      <a:gd name="connsiteX4" fmla="*/ 0 w 300038"/>
                      <a:gd name="connsiteY4" fmla="*/ 72867 h 95727"/>
                      <a:gd name="connsiteX0" fmla="*/ 0 w 300038"/>
                      <a:gd name="connsiteY0" fmla="*/ 72867 h 76377"/>
                      <a:gd name="connsiteX1" fmla="*/ 154782 w 300038"/>
                      <a:gd name="connsiteY1" fmla="*/ 0 h 76377"/>
                      <a:gd name="connsiteX2" fmla="*/ 300038 w 300038"/>
                      <a:gd name="connsiteY2" fmla="*/ 72867 h 76377"/>
                      <a:gd name="connsiteX3" fmla="*/ 150019 w 300038"/>
                      <a:gd name="connsiteY3" fmla="*/ 60008 h 76377"/>
                      <a:gd name="connsiteX4" fmla="*/ 0 w 300038"/>
                      <a:gd name="connsiteY4" fmla="*/ 72867 h 76377"/>
                      <a:gd name="connsiteX0" fmla="*/ 0 w 300038"/>
                      <a:gd name="connsiteY0" fmla="*/ 77630 h 81140"/>
                      <a:gd name="connsiteX1" fmla="*/ 140494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1140"/>
                      <a:gd name="connsiteX1" fmla="*/ 145008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0508"/>
                      <a:gd name="connsiteX1" fmla="*/ 145008 w 300038"/>
                      <a:gd name="connsiteY1" fmla="*/ 0 h 80508"/>
                      <a:gd name="connsiteX2" fmla="*/ 300038 w 300038"/>
                      <a:gd name="connsiteY2" fmla="*/ 77630 h 80508"/>
                      <a:gd name="connsiteX3" fmla="*/ 142495 w 300038"/>
                      <a:gd name="connsiteY3" fmla="*/ 57268 h 80508"/>
                      <a:gd name="connsiteX4" fmla="*/ 0 w 300038"/>
                      <a:gd name="connsiteY4" fmla="*/ 77630 h 80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0038" h="80508">
                        <a:moveTo>
                          <a:pt x="0" y="77630"/>
                        </a:moveTo>
                        <a:cubicBezTo>
                          <a:pt x="0" y="65005"/>
                          <a:pt x="62155" y="0"/>
                          <a:pt x="145008" y="0"/>
                        </a:cubicBezTo>
                        <a:cubicBezTo>
                          <a:pt x="227861" y="0"/>
                          <a:pt x="300038" y="65005"/>
                          <a:pt x="300038" y="77630"/>
                        </a:cubicBezTo>
                        <a:cubicBezTo>
                          <a:pt x="300038" y="90255"/>
                          <a:pt x="225348" y="57268"/>
                          <a:pt x="142495" y="57268"/>
                        </a:cubicBezTo>
                        <a:cubicBezTo>
                          <a:pt x="59642" y="57268"/>
                          <a:pt x="0" y="90255"/>
                          <a:pt x="0" y="7763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530C490B-3B89-4D5F-AD4D-E94F31989CED}"/>
                  </a:ext>
                </a:extLst>
              </p:cNvPr>
              <p:cNvGrpSpPr/>
              <p:nvPr/>
            </p:nvGrpSpPr>
            <p:grpSpPr>
              <a:xfrm>
                <a:off x="449311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57E1CE49-75AA-4C3C-8FC7-276C6FE5C679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381" name="四角形: 角を丸くする 380">
                    <a:extLst>
                      <a:ext uri="{FF2B5EF4-FFF2-40B4-BE49-F238E27FC236}">
                        <a16:creationId xmlns:a16="http://schemas.microsoft.com/office/drawing/2014/main" id="{5635ECC4-30D9-4AEC-B59D-CE9F026C03E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2" name="四角形: 角を丸くする 381">
                    <a:extLst>
                      <a:ext uri="{FF2B5EF4-FFF2-40B4-BE49-F238E27FC236}">
                        <a16:creationId xmlns:a16="http://schemas.microsoft.com/office/drawing/2014/main" id="{1DCFAFE0-EFF8-4DD2-9A2A-50ADB8DDF56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3" name="四角形: 角を丸くする 382">
                    <a:extLst>
                      <a:ext uri="{FF2B5EF4-FFF2-40B4-BE49-F238E27FC236}">
                        <a16:creationId xmlns:a16="http://schemas.microsoft.com/office/drawing/2014/main" id="{CAD032CA-7CD0-4622-A49F-905A9286AF3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8ACF6393-258C-40BA-A796-845C88DA6B97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03BBB126-F421-4E7D-8DFD-C42C5E54BF00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四角形: 角を丸くする 3">
                  <a:extLst>
                    <a:ext uri="{FF2B5EF4-FFF2-40B4-BE49-F238E27FC236}">
                      <a16:creationId xmlns:a16="http://schemas.microsoft.com/office/drawing/2014/main" id="{78E09AC2-4FEF-4D56-AE15-FB8DDBA153E2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EEC2201-AE36-4D8B-A4C1-93CE97E397EF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四角形: 角を丸くする 378">
                  <a:extLst>
                    <a:ext uri="{FF2B5EF4-FFF2-40B4-BE49-F238E27FC236}">
                      <a16:creationId xmlns:a16="http://schemas.microsoft.com/office/drawing/2014/main" id="{88715C99-0272-431D-B5E4-02ED9F564BB3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A0DAFEE9-EBBF-4EA2-8AC8-6933D2AFF80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0CB36AC-00A3-4EEB-A241-4C6222CFA9C0}"/>
                </a:ext>
              </a:extLst>
            </p:cNvPr>
            <p:cNvGrpSpPr/>
            <p:nvPr/>
          </p:nvGrpSpPr>
          <p:grpSpPr>
            <a:xfrm>
              <a:off x="5089399" y="4284095"/>
              <a:ext cx="1933831" cy="2368717"/>
              <a:chOff x="3989055" y="3877328"/>
              <a:chExt cx="1933831" cy="2368717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A749B3A-4BAA-4D5E-96DC-4DE4D4D601EF}"/>
                  </a:ext>
                </a:extLst>
              </p:cNvPr>
              <p:cNvGrpSpPr/>
              <p:nvPr/>
            </p:nvGrpSpPr>
            <p:grpSpPr>
              <a:xfrm>
                <a:off x="3989055" y="3990806"/>
                <a:ext cx="1933831" cy="2255239"/>
                <a:chOff x="3184269" y="-406563"/>
                <a:chExt cx="2955511" cy="3446725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EFF6DC2B-C265-460B-A24B-F7D06FBA5C2A}"/>
                    </a:ext>
                  </a:extLst>
                </p:cNvPr>
                <p:cNvSpPr/>
                <p:nvPr/>
              </p:nvSpPr>
              <p:spPr>
                <a:xfrm>
                  <a:off x="424084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C2CD14AB-A54C-465E-907A-39E56E9FAB54}"/>
                    </a:ext>
                  </a:extLst>
                </p:cNvPr>
                <p:cNvSpPr/>
                <p:nvPr/>
              </p:nvSpPr>
              <p:spPr>
                <a:xfrm rot="18900000">
                  <a:off x="448680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台形 322">
                  <a:extLst>
                    <a:ext uri="{FF2B5EF4-FFF2-40B4-BE49-F238E27FC236}">
                      <a16:creationId xmlns:a16="http://schemas.microsoft.com/office/drawing/2014/main" id="{E2D921EE-CBB9-4431-84FA-BAC05484B2C5}"/>
                    </a:ext>
                  </a:extLst>
                </p:cNvPr>
                <p:cNvSpPr/>
                <p:nvPr/>
              </p:nvSpPr>
              <p:spPr>
                <a:xfrm rot="9900000">
                  <a:off x="445920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D323788A-6A41-466F-B828-CC2F95345034}"/>
                    </a:ext>
                  </a:extLst>
                </p:cNvPr>
                <p:cNvSpPr/>
                <p:nvPr/>
              </p:nvSpPr>
              <p:spPr>
                <a:xfrm>
                  <a:off x="478774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F59B5A78-2187-485E-A945-064CFDF29F0C}"/>
                    </a:ext>
                  </a:extLst>
                </p:cNvPr>
                <p:cNvGrpSpPr/>
                <p:nvPr/>
              </p:nvGrpSpPr>
              <p:grpSpPr>
                <a:xfrm>
                  <a:off x="3184269" y="1221710"/>
                  <a:ext cx="2955511" cy="1818452"/>
                  <a:chOff x="6537069" y="1221710"/>
                  <a:chExt cx="2955511" cy="1818452"/>
                </a:xfrm>
              </p:grpSpPr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DD3C66EE-BFE7-4B35-90A4-93DBAADA2ED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53706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358" name="星: 32 pt 357">
                      <a:extLst>
                        <a:ext uri="{FF2B5EF4-FFF2-40B4-BE49-F238E27FC236}">
                          <a16:creationId xmlns:a16="http://schemas.microsoft.com/office/drawing/2014/main" id="{381B145A-3B29-434C-814A-425E085073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9" name="星: 32 pt 358">
                      <a:extLst>
                        <a:ext uri="{FF2B5EF4-FFF2-40B4-BE49-F238E27FC236}">
                          <a16:creationId xmlns:a16="http://schemas.microsoft.com/office/drawing/2014/main" id="{093FEE48-900B-400A-A28B-B4FF9C73D5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0" name="円: 塗りつぶしなし 359">
                      <a:extLst>
                        <a:ext uri="{FF2B5EF4-FFF2-40B4-BE49-F238E27FC236}">
                          <a16:creationId xmlns:a16="http://schemas.microsoft.com/office/drawing/2014/main" id="{82C31DF6-C88E-4395-A0CD-E452CCF94C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1" name="円: 塗りつぶしなし 360">
                      <a:extLst>
                        <a:ext uri="{FF2B5EF4-FFF2-40B4-BE49-F238E27FC236}">
                          <a16:creationId xmlns:a16="http://schemas.microsoft.com/office/drawing/2014/main" id="{D330497A-E276-4B2B-8341-6F99F6576C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2" name="アーチ 361">
                      <a:extLst>
                        <a:ext uri="{FF2B5EF4-FFF2-40B4-BE49-F238E27FC236}">
                          <a16:creationId xmlns:a16="http://schemas.microsoft.com/office/drawing/2014/main" id="{D7B654D2-9ABE-4A05-8E86-38A48118B0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78E903A3-241D-4CC0-88C8-32A735EDD3A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4" name="円: 塗りつぶしなし 363">
                      <a:extLst>
                        <a:ext uri="{FF2B5EF4-FFF2-40B4-BE49-F238E27FC236}">
                          <a16:creationId xmlns:a16="http://schemas.microsoft.com/office/drawing/2014/main" id="{B455EBC1-4633-49BA-934E-F4DE2F7091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5" name="円: 塗りつぶしなし 364">
                      <a:extLst>
                        <a:ext uri="{FF2B5EF4-FFF2-40B4-BE49-F238E27FC236}">
                          <a16:creationId xmlns:a16="http://schemas.microsoft.com/office/drawing/2014/main" id="{B3FF8105-DF5D-46C5-AB5D-BF7020FC16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6" name="四角形: 角を丸くする 365">
                      <a:extLst>
                        <a:ext uri="{FF2B5EF4-FFF2-40B4-BE49-F238E27FC236}">
                          <a16:creationId xmlns:a16="http://schemas.microsoft.com/office/drawing/2014/main" id="{83C47914-D59D-4E94-B676-E008CCD54A2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7" name="四角形: 上の 2 つの角を丸める 366">
                      <a:extLst>
                        <a:ext uri="{FF2B5EF4-FFF2-40B4-BE49-F238E27FC236}">
                          <a16:creationId xmlns:a16="http://schemas.microsoft.com/office/drawing/2014/main" id="{94802797-7AA1-4D14-8775-873B12F3DB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8" name="台形 367">
                      <a:extLst>
                        <a:ext uri="{FF2B5EF4-FFF2-40B4-BE49-F238E27FC236}">
                          <a16:creationId xmlns:a16="http://schemas.microsoft.com/office/drawing/2014/main" id="{09E332C0-6DDA-426A-91A7-EF6A605C30D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69" name="アーチ 368">
                      <a:extLst>
                        <a:ext uri="{FF2B5EF4-FFF2-40B4-BE49-F238E27FC236}">
                          <a16:creationId xmlns:a16="http://schemas.microsoft.com/office/drawing/2014/main" id="{17CB2F3C-23F7-4399-8F58-8C1D9434E9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70" name="四角形: 角を丸くする 369">
                      <a:extLst>
                        <a:ext uri="{FF2B5EF4-FFF2-40B4-BE49-F238E27FC236}">
                          <a16:creationId xmlns:a16="http://schemas.microsoft.com/office/drawing/2014/main" id="{718F64CE-E8AF-41D1-AD62-1DB001BF95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71" name="楕円 370">
                      <a:extLst>
                        <a:ext uri="{FF2B5EF4-FFF2-40B4-BE49-F238E27FC236}">
                          <a16:creationId xmlns:a16="http://schemas.microsoft.com/office/drawing/2014/main" id="{67BBFCFA-7C98-4FC6-A202-5E76E2F963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355" name="グループ化 354">
                    <a:extLst>
                      <a:ext uri="{FF2B5EF4-FFF2-40B4-BE49-F238E27FC236}">
                        <a16:creationId xmlns:a16="http://schemas.microsoft.com/office/drawing/2014/main" id="{D3A8E01A-F3B5-49C1-BB61-A0D501C0F4BE}"/>
                      </a:ext>
                    </a:extLst>
                  </p:cNvPr>
                  <p:cNvGrpSpPr/>
                  <p:nvPr/>
                </p:nvGrpSpPr>
                <p:grpSpPr>
                  <a:xfrm>
                    <a:off x="773917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2BE613D4-CCEA-489A-97E5-1B012566BEC1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4FACE63B-4A1F-4F27-94C6-3749EBD9F5AD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A5A2D422-8498-4537-87FD-DEC0A1D2CCC4}"/>
                    </a:ext>
                  </a:extLst>
                </p:cNvPr>
                <p:cNvGrpSpPr/>
                <p:nvPr/>
              </p:nvGrpSpPr>
              <p:grpSpPr>
                <a:xfrm rot="900000">
                  <a:off x="447371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811429AB-771D-4F97-A9A4-8506AB8E166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3" name="四角形: 上の 2 つの角を丸める 352">
                    <a:extLst>
                      <a:ext uri="{FF2B5EF4-FFF2-40B4-BE49-F238E27FC236}">
                        <a16:creationId xmlns:a16="http://schemas.microsoft.com/office/drawing/2014/main" id="{3E97DCBB-BC7E-49C1-BF11-E7223EDB08F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CEC54742-ECBE-4CAB-914A-3B4BE4D9B8F9}"/>
                    </a:ext>
                  </a:extLst>
                </p:cNvPr>
                <p:cNvGrpSpPr/>
                <p:nvPr/>
              </p:nvGrpSpPr>
              <p:grpSpPr>
                <a:xfrm rot="900000">
                  <a:off x="4540240" y="1701702"/>
                  <a:ext cx="456518" cy="1056825"/>
                  <a:chOff x="1367356" y="1701702"/>
                  <a:chExt cx="456518" cy="1056825"/>
                </a:xfrm>
              </p:grpSpPr>
              <p:sp>
                <p:nvSpPr>
                  <p:cNvPr id="349" name="台形 348">
                    <a:extLst>
                      <a:ext uri="{FF2B5EF4-FFF2-40B4-BE49-F238E27FC236}">
                        <a16:creationId xmlns:a16="http://schemas.microsoft.com/office/drawing/2014/main" id="{C2606EAE-87F4-480C-8676-FBEE097C9A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12D39879-9CDD-429C-B01B-7EF38CFC42D5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台形 350">
                    <a:extLst>
                      <a:ext uri="{FF2B5EF4-FFF2-40B4-BE49-F238E27FC236}">
                        <a16:creationId xmlns:a16="http://schemas.microsoft.com/office/drawing/2014/main" id="{0F11E2A7-076A-4847-A0D7-28347FE1FC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2"/>
                    <a:ext cx="409370" cy="856657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82B5113C-D960-43C6-BA0E-C34AA0373C8F}"/>
                    </a:ext>
                  </a:extLst>
                </p:cNvPr>
                <p:cNvSpPr/>
                <p:nvPr/>
              </p:nvSpPr>
              <p:spPr>
                <a:xfrm>
                  <a:off x="464107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E1BFF41-A8D0-4AA5-BF6F-DE16AA97002E}"/>
                    </a:ext>
                  </a:extLst>
                </p:cNvPr>
                <p:cNvGrpSpPr/>
                <p:nvPr/>
              </p:nvGrpSpPr>
              <p:grpSpPr>
                <a:xfrm>
                  <a:off x="390692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B4D67E0E-67DE-410D-B64A-4ECE1F9D3433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7" name="四角形: 角を丸くする 346">
                    <a:extLst>
                      <a:ext uri="{FF2B5EF4-FFF2-40B4-BE49-F238E27FC236}">
                        <a16:creationId xmlns:a16="http://schemas.microsoft.com/office/drawing/2014/main" id="{2916CEC9-663E-4473-904C-07D73DC16BE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680661D4-4473-45E1-AA92-8B3F123EF6B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2681DD1C-28F4-4A22-AC21-4957AD18129F}"/>
                    </a:ext>
                  </a:extLst>
                </p:cNvPr>
                <p:cNvSpPr/>
                <p:nvPr/>
              </p:nvSpPr>
              <p:spPr>
                <a:xfrm rot="8100000">
                  <a:off x="444472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7F1809C0-9267-4F93-A79B-DF74CAA7F266}"/>
                    </a:ext>
                  </a:extLst>
                </p:cNvPr>
                <p:cNvSpPr/>
                <p:nvPr/>
              </p:nvSpPr>
              <p:spPr>
                <a:xfrm>
                  <a:off x="423264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EE53ADC-F6BE-4AD5-8B22-EE48673CC0FB}"/>
                    </a:ext>
                  </a:extLst>
                </p:cNvPr>
                <p:cNvSpPr/>
                <p:nvPr/>
              </p:nvSpPr>
              <p:spPr>
                <a:xfrm>
                  <a:off x="444341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4C2769C8-1F2B-4C11-890A-085269B17183}"/>
                    </a:ext>
                  </a:extLst>
                </p:cNvPr>
                <p:cNvSpPr/>
                <p:nvPr/>
              </p:nvSpPr>
              <p:spPr>
                <a:xfrm rot="20376193">
                  <a:off x="4634850" y="953764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E0FEBE1C-46E3-43BA-A212-3C5B1D29F2AD}"/>
                    </a:ext>
                  </a:extLst>
                </p:cNvPr>
                <p:cNvGrpSpPr/>
                <p:nvPr/>
              </p:nvGrpSpPr>
              <p:grpSpPr>
                <a:xfrm rot="900000">
                  <a:off x="4380104" y="-406563"/>
                  <a:ext cx="1291268" cy="1350492"/>
                  <a:chOff x="7300815" y="5983565"/>
                  <a:chExt cx="1291268" cy="1350492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5B5269BB-704A-42C6-A212-C9C3950B31A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6672" y="5983565"/>
                    <a:ext cx="1190404" cy="1040505"/>
                  </a:xfrm>
                  <a:custGeom>
                    <a:avLst/>
                    <a:gdLst>
                      <a:gd name="connsiteX0" fmla="*/ 518797 w 1301563"/>
                      <a:gd name="connsiteY0" fmla="*/ 0 h 1095292"/>
                      <a:gd name="connsiteX1" fmla="*/ 720737 w 1301563"/>
                      <a:gd name="connsiteY1" fmla="*/ 40494 h 1095292"/>
                      <a:gd name="connsiteX2" fmla="*/ 768335 w 1301563"/>
                      <a:gd name="connsiteY2" fmla="*/ 66155 h 1095292"/>
                      <a:gd name="connsiteX3" fmla="*/ 782766 w 1301563"/>
                      <a:gd name="connsiteY3" fmla="*/ 64710 h 1095292"/>
                      <a:gd name="connsiteX4" fmla="*/ 1301563 w 1301563"/>
                      <a:gd name="connsiteY4" fmla="*/ 580001 h 1095292"/>
                      <a:gd name="connsiteX5" fmla="*/ 782766 w 1301563"/>
                      <a:gd name="connsiteY5" fmla="*/ 1095292 h 1095292"/>
                      <a:gd name="connsiteX6" fmla="*/ 580827 w 1301563"/>
                      <a:gd name="connsiteY6" fmla="*/ 1054798 h 1095292"/>
                      <a:gd name="connsiteX7" fmla="*/ 533229 w 1301563"/>
                      <a:gd name="connsiteY7" fmla="*/ 1029137 h 1095292"/>
                      <a:gd name="connsiteX8" fmla="*/ 518797 w 1301563"/>
                      <a:gd name="connsiteY8" fmla="*/ 1030582 h 1095292"/>
                      <a:gd name="connsiteX9" fmla="*/ 0 w 1301563"/>
                      <a:gd name="connsiteY9" fmla="*/ 515291 h 1095292"/>
                      <a:gd name="connsiteX10" fmla="*/ 518797 w 1301563"/>
                      <a:gd name="connsiteY10" fmla="*/ 0 h 1095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01563" h="1095292">
                        <a:moveTo>
                          <a:pt x="518797" y="0"/>
                        </a:moveTo>
                        <a:cubicBezTo>
                          <a:pt x="590428" y="0"/>
                          <a:pt x="658669" y="14419"/>
                          <a:pt x="720737" y="40494"/>
                        </a:cubicBezTo>
                        <a:lnTo>
                          <a:pt x="768335" y="66155"/>
                        </a:lnTo>
                        <a:lnTo>
                          <a:pt x="782766" y="64710"/>
                        </a:lnTo>
                        <a:cubicBezTo>
                          <a:pt x="1069290" y="64710"/>
                          <a:pt x="1301563" y="295414"/>
                          <a:pt x="1301563" y="580001"/>
                        </a:cubicBezTo>
                        <a:cubicBezTo>
                          <a:pt x="1301563" y="864588"/>
                          <a:pt x="1069290" y="1095292"/>
                          <a:pt x="782766" y="1095292"/>
                        </a:cubicBezTo>
                        <a:cubicBezTo>
                          <a:pt x="711135" y="1095292"/>
                          <a:pt x="642895" y="1080873"/>
                          <a:pt x="580827" y="1054798"/>
                        </a:cubicBezTo>
                        <a:lnTo>
                          <a:pt x="533229" y="1029137"/>
                        </a:lnTo>
                        <a:lnTo>
                          <a:pt x="518797" y="1030582"/>
                        </a:lnTo>
                        <a:cubicBezTo>
                          <a:pt x="232273" y="1030582"/>
                          <a:pt x="0" y="799878"/>
                          <a:pt x="0" y="515291"/>
                        </a:cubicBezTo>
                        <a:cubicBezTo>
                          <a:pt x="0" y="230704"/>
                          <a:pt x="232273" y="0"/>
                          <a:pt x="5187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楕円 1">
                    <a:extLst>
                      <a:ext uri="{FF2B5EF4-FFF2-40B4-BE49-F238E27FC236}">
                        <a16:creationId xmlns:a16="http://schemas.microsoft.com/office/drawing/2014/main" id="{9D793656-E59F-40B3-B7B4-C7C9C8BF264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0815" y="6810884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四角形: 角を丸くする 336">
                    <a:extLst>
                      <a:ext uri="{FF2B5EF4-FFF2-40B4-BE49-F238E27FC236}">
                        <a16:creationId xmlns:a16="http://schemas.microsoft.com/office/drawing/2014/main" id="{237EB5A0-E782-4CD0-8315-16AA146D3753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40208" y="6098318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楕円 14">
                    <a:extLst>
                      <a:ext uri="{FF2B5EF4-FFF2-40B4-BE49-F238E27FC236}">
                        <a16:creationId xmlns:a16="http://schemas.microsoft.com/office/drawing/2014/main" id="{C47910DD-B2A0-4981-9C76-EAE8A1C7C73F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52287" y="7016808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CD2DF640-5B46-4918-B5BE-EB16420FEDD3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83360" y="702555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0" name="月 339">
                    <a:extLst>
                      <a:ext uri="{FF2B5EF4-FFF2-40B4-BE49-F238E27FC236}">
                        <a16:creationId xmlns:a16="http://schemas.microsoft.com/office/drawing/2014/main" id="{07A5B74E-CAD8-4729-A65D-009B1557F444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7464151" y="6451505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4A907C31-7BCA-424B-B120-F2D62364DA64}"/>
                      </a:ext>
                    </a:extLst>
                  </p:cNvPr>
                  <p:cNvSpPr/>
                  <p:nvPr/>
                </p:nvSpPr>
                <p:spPr>
                  <a:xfrm rot="14527645">
                    <a:off x="7483835" y="6579581"/>
                    <a:ext cx="86690" cy="241892"/>
                  </a:xfrm>
                  <a:custGeom>
                    <a:avLst/>
                    <a:gdLst>
                      <a:gd name="connsiteX0" fmla="*/ 45719 w 86690"/>
                      <a:gd name="connsiteY0" fmla="*/ 229300 h 241892"/>
                      <a:gd name="connsiteX1" fmla="*/ 0 w 86690"/>
                      <a:gd name="connsiteY1" fmla="*/ 114650 h 241892"/>
                      <a:gd name="connsiteX2" fmla="*/ 45719 w 86690"/>
                      <a:gd name="connsiteY2" fmla="*/ 0 h 241892"/>
                      <a:gd name="connsiteX3" fmla="*/ 25172 w 86690"/>
                      <a:gd name="connsiteY3" fmla="*/ 114650 h 241892"/>
                      <a:gd name="connsiteX4" fmla="*/ 45719 w 86690"/>
                      <a:gd name="connsiteY4" fmla="*/ 229300 h 241892"/>
                      <a:gd name="connsiteX5" fmla="*/ 86690 w 86690"/>
                      <a:gd name="connsiteY5" fmla="*/ 241892 h 241892"/>
                      <a:gd name="connsiteX6" fmla="*/ 40971 w 86690"/>
                      <a:gd name="connsiteY6" fmla="*/ 127242 h 241892"/>
                      <a:gd name="connsiteX7" fmla="*/ 86690 w 86690"/>
                      <a:gd name="connsiteY7" fmla="*/ 12592 h 241892"/>
                      <a:gd name="connsiteX8" fmla="*/ 66143 w 86690"/>
                      <a:gd name="connsiteY8" fmla="*/ 127242 h 241892"/>
                      <a:gd name="connsiteX9" fmla="*/ 86690 w 86690"/>
                      <a:gd name="connsiteY9" fmla="*/ 241892 h 24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690" h="241892">
                        <a:moveTo>
                          <a:pt x="45719" y="229300"/>
                        </a:moveTo>
                        <a:cubicBezTo>
                          <a:pt x="20469" y="229300"/>
                          <a:pt x="0" y="177969"/>
                          <a:pt x="0" y="114650"/>
                        </a:cubicBezTo>
                        <a:cubicBezTo>
                          <a:pt x="0" y="51331"/>
                          <a:pt x="20469" y="0"/>
                          <a:pt x="45719" y="0"/>
                        </a:cubicBezTo>
                        <a:cubicBezTo>
                          <a:pt x="32650" y="29096"/>
                          <a:pt x="25172" y="70825"/>
                          <a:pt x="25172" y="114650"/>
                        </a:cubicBezTo>
                        <a:cubicBezTo>
                          <a:pt x="25172" y="158475"/>
                          <a:pt x="32651" y="200204"/>
                          <a:pt x="45719" y="229300"/>
                        </a:cubicBezTo>
                        <a:close/>
                        <a:moveTo>
                          <a:pt x="86690" y="241892"/>
                        </a:moveTo>
                        <a:cubicBezTo>
                          <a:pt x="61440" y="241892"/>
                          <a:pt x="40971" y="190561"/>
                          <a:pt x="40971" y="127242"/>
                        </a:cubicBezTo>
                        <a:cubicBezTo>
                          <a:pt x="40971" y="63923"/>
                          <a:pt x="61440" y="12592"/>
                          <a:pt x="86690" y="12592"/>
                        </a:cubicBezTo>
                        <a:cubicBezTo>
                          <a:pt x="73621" y="41688"/>
                          <a:pt x="66143" y="83417"/>
                          <a:pt x="66143" y="127242"/>
                        </a:cubicBezTo>
                        <a:cubicBezTo>
                          <a:pt x="66143" y="171067"/>
                          <a:pt x="73622" y="212796"/>
                          <a:pt x="86690" y="2418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BAA001F4-8771-4DA5-AF29-FA23ADE17D6E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3343" y="6628372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D73CCC67-51CE-4F48-A05C-AB4ED065651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9259" y="6705799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E035AFD7-1B11-4B69-B099-C5402A445D68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889468" y="6175577"/>
                    <a:ext cx="702615" cy="1158480"/>
                  </a:xfrm>
                  <a:custGeom>
                    <a:avLst/>
                    <a:gdLst>
                      <a:gd name="connsiteX0" fmla="*/ 537547 w 537547"/>
                      <a:gd name="connsiteY0" fmla="*/ 1159848 h 1159848"/>
                      <a:gd name="connsiteX1" fmla="*/ 444695 w 537547"/>
                      <a:gd name="connsiteY1" fmla="*/ 1060806 h 1159848"/>
                      <a:gd name="connsiteX2" fmla="*/ 438340 w 537547"/>
                      <a:gd name="connsiteY2" fmla="*/ 1042497 h 1159848"/>
                      <a:gd name="connsiteX3" fmla="*/ 444678 w 537547"/>
                      <a:gd name="connsiteY3" fmla="*/ 1159848 h 1159848"/>
                      <a:gd name="connsiteX4" fmla="*/ 351826 w 537547"/>
                      <a:gd name="connsiteY4" fmla="*/ 1060806 h 1159848"/>
                      <a:gd name="connsiteX5" fmla="*/ 345471 w 537547"/>
                      <a:gd name="connsiteY5" fmla="*/ 1042497 h 1159848"/>
                      <a:gd name="connsiteX6" fmla="*/ 351809 w 537547"/>
                      <a:gd name="connsiteY6" fmla="*/ 1159848 h 1159848"/>
                      <a:gd name="connsiteX7" fmla="*/ 287166 w 537547"/>
                      <a:gd name="connsiteY7" fmla="*/ 1114275 h 1159848"/>
                      <a:gd name="connsiteX8" fmla="*/ 252008 w 537547"/>
                      <a:gd name="connsiteY8" fmla="*/ 1031498 h 1159848"/>
                      <a:gd name="connsiteX9" fmla="*/ 258940 w 537547"/>
                      <a:gd name="connsiteY9" fmla="*/ 1159848 h 1159848"/>
                      <a:gd name="connsiteX10" fmla="*/ 194297 w 537547"/>
                      <a:gd name="connsiteY10" fmla="*/ 1114275 h 1159848"/>
                      <a:gd name="connsiteX11" fmla="*/ 159140 w 537547"/>
                      <a:gd name="connsiteY11" fmla="*/ 1031501 h 1159848"/>
                      <a:gd name="connsiteX12" fmla="*/ 166072 w 537547"/>
                      <a:gd name="connsiteY12" fmla="*/ 1159848 h 1159848"/>
                      <a:gd name="connsiteX13" fmla="*/ 0 w 537547"/>
                      <a:gd name="connsiteY13" fmla="*/ 579924 h 1159848"/>
                      <a:gd name="connsiteX14" fmla="*/ 166072 w 537547"/>
                      <a:gd name="connsiteY14" fmla="*/ 0 h 1159848"/>
                      <a:gd name="connsiteX15" fmla="*/ 159140 w 537547"/>
                      <a:gd name="connsiteY15" fmla="*/ 128347 h 1159848"/>
                      <a:gd name="connsiteX16" fmla="*/ 194297 w 537547"/>
                      <a:gd name="connsiteY16" fmla="*/ 45573 h 1159848"/>
                      <a:gd name="connsiteX17" fmla="*/ 258940 w 537547"/>
                      <a:gd name="connsiteY17" fmla="*/ 0 h 1159848"/>
                      <a:gd name="connsiteX18" fmla="*/ 252008 w 537547"/>
                      <a:gd name="connsiteY18" fmla="*/ 128350 h 1159848"/>
                      <a:gd name="connsiteX19" fmla="*/ 287166 w 537547"/>
                      <a:gd name="connsiteY19" fmla="*/ 45573 h 1159848"/>
                      <a:gd name="connsiteX20" fmla="*/ 351809 w 537547"/>
                      <a:gd name="connsiteY20" fmla="*/ 0 h 1159848"/>
                      <a:gd name="connsiteX21" fmla="*/ 345471 w 537547"/>
                      <a:gd name="connsiteY21" fmla="*/ 117352 h 1159848"/>
                      <a:gd name="connsiteX22" fmla="*/ 351826 w 537547"/>
                      <a:gd name="connsiteY22" fmla="*/ 99042 h 1159848"/>
                      <a:gd name="connsiteX23" fmla="*/ 444678 w 537547"/>
                      <a:gd name="connsiteY23" fmla="*/ 0 h 1159848"/>
                      <a:gd name="connsiteX24" fmla="*/ 438340 w 537547"/>
                      <a:gd name="connsiteY24" fmla="*/ 117352 h 1159848"/>
                      <a:gd name="connsiteX25" fmla="*/ 444695 w 537547"/>
                      <a:gd name="connsiteY25" fmla="*/ 99042 h 1159848"/>
                      <a:gd name="connsiteX26" fmla="*/ 537547 w 537547"/>
                      <a:gd name="connsiteY26" fmla="*/ 0 h 1159848"/>
                      <a:gd name="connsiteX27" fmla="*/ 537547 w 537547"/>
                      <a:gd name="connsiteY27" fmla="*/ 1159848 h 1159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7547" h="1159848">
                        <a:moveTo>
                          <a:pt x="537547" y="1159848"/>
                        </a:moveTo>
                        <a:cubicBezTo>
                          <a:pt x="503152" y="1159848"/>
                          <a:pt x="471200" y="1123336"/>
                          <a:pt x="444695" y="1060806"/>
                        </a:cubicBezTo>
                        <a:lnTo>
                          <a:pt x="438340" y="1042497"/>
                        </a:lnTo>
                        <a:lnTo>
                          <a:pt x="444678" y="1159848"/>
                        </a:lnTo>
                        <a:cubicBezTo>
                          <a:pt x="410283" y="1159848"/>
                          <a:pt x="378331" y="1123336"/>
                          <a:pt x="351826" y="1060806"/>
                        </a:cubicBezTo>
                        <a:lnTo>
                          <a:pt x="345471" y="1042497"/>
                        </a:lnTo>
                        <a:lnTo>
                          <a:pt x="351809" y="1159848"/>
                        </a:lnTo>
                        <a:cubicBezTo>
                          <a:pt x="328879" y="1159848"/>
                          <a:pt x="307035" y="1143620"/>
                          <a:pt x="287166" y="1114275"/>
                        </a:cubicBezTo>
                        <a:lnTo>
                          <a:pt x="252008" y="1031498"/>
                        </a:lnTo>
                        <a:lnTo>
                          <a:pt x="258940" y="1159848"/>
                        </a:lnTo>
                        <a:cubicBezTo>
                          <a:pt x="236010" y="1159848"/>
                          <a:pt x="214166" y="1143620"/>
                          <a:pt x="194297" y="1114275"/>
                        </a:cubicBezTo>
                        <a:lnTo>
                          <a:pt x="159140" y="1031501"/>
                        </a:lnTo>
                        <a:lnTo>
                          <a:pt x="166072" y="1159848"/>
                        </a:lnTo>
                        <a:cubicBezTo>
                          <a:pt x="74353" y="1159848"/>
                          <a:pt x="0" y="900207"/>
                          <a:pt x="0" y="579924"/>
                        </a:cubicBezTo>
                        <a:cubicBezTo>
                          <a:pt x="0" y="259641"/>
                          <a:pt x="74353" y="0"/>
                          <a:pt x="166072" y="0"/>
                        </a:cubicBezTo>
                        <a:lnTo>
                          <a:pt x="159140" y="128347"/>
                        </a:lnTo>
                        <a:lnTo>
                          <a:pt x="194297" y="45573"/>
                        </a:lnTo>
                        <a:cubicBezTo>
                          <a:pt x="214166" y="16228"/>
                          <a:pt x="236010" y="0"/>
                          <a:pt x="258940" y="0"/>
                        </a:cubicBezTo>
                        <a:lnTo>
                          <a:pt x="252008" y="128350"/>
                        </a:lnTo>
                        <a:lnTo>
                          <a:pt x="287166" y="45573"/>
                        </a:lnTo>
                        <a:cubicBezTo>
                          <a:pt x="307035" y="16228"/>
                          <a:pt x="328879" y="0"/>
                          <a:pt x="351809" y="0"/>
                        </a:cubicBezTo>
                        <a:lnTo>
                          <a:pt x="345471" y="117352"/>
                        </a:lnTo>
                        <a:lnTo>
                          <a:pt x="351826" y="99042"/>
                        </a:lnTo>
                        <a:cubicBezTo>
                          <a:pt x="378331" y="36512"/>
                          <a:pt x="410283" y="0"/>
                          <a:pt x="444678" y="0"/>
                        </a:cubicBezTo>
                        <a:lnTo>
                          <a:pt x="438340" y="117352"/>
                        </a:lnTo>
                        <a:lnTo>
                          <a:pt x="444695" y="99042"/>
                        </a:lnTo>
                        <a:cubicBezTo>
                          <a:pt x="471200" y="36512"/>
                          <a:pt x="503152" y="0"/>
                          <a:pt x="537547" y="0"/>
                        </a:cubicBezTo>
                        <a:cubicBezTo>
                          <a:pt x="509868" y="380575"/>
                          <a:pt x="509868" y="779273"/>
                          <a:pt x="537547" y="11598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B870BDA5-EF3F-4740-A794-A1E8F558F941}"/>
                      </a:ext>
                    </a:extLst>
                  </p:cNvPr>
                  <p:cNvSpPr/>
                  <p:nvPr/>
                </p:nvSpPr>
                <p:spPr>
                  <a:xfrm rot="1152697">
                    <a:off x="7485862" y="6057314"/>
                    <a:ext cx="962196" cy="702171"/>
                  </a:xfrm>
                  <a:custGeom>
                    <a:avLst/>
                    <a:gdLst>
                      <a:gd name="connsiteX0" fmla="*/ 533007 w 1066015"/>
                      <a:gd name="connsiteY0" fmla="*/ 0 h 494004"/>
                      <a:gd name="connsiteX1" fmla="*/ 1045686 w 1066015"/>
                      <a:gd name="connsiteY1" fmla="*/ 207093 h 494004"/>
                      <a:gd name="connsiteX2" fmla="*/ 1066015 w 1066015"/>
                      <a:gd name="connsiteY2" fmla="*/ 247002 h 494004"/>
                      <a:gd name="connsiteX3" fmla="*/ 1045686 w 1066015"/>
                      <a:gd name="connsiteY3" fmla="*/ 286911 h 494004"/>
                      <a:gd name="connsiteX4" fmla="*/ 533007 w 1066015"/>
                      <a:gd name="connsiteY4" fmla="*/ 494004 h 494004"/>
                      <a:gd name="connsiteX5" fmla="*/ 20328 w 1066015"/>
                      <a:gd name="connsiteY5" fmla="*/ 286911 h 494004"/>
                      <a:gd name="connsiteX6" fmla="*/ 0 w 1066015"/>
                      <a:gd name="connsiteY6" fmla="*/ 247002 h 494004"/>
                      <a:gd name="connsiteX7" fmla="*/ 20328 w 1066015"/>
                      <a:gd name="connsiteY7" fmla="*/ 207093 h 494004"/>
                      <a:gd name="connsiteX8" fmla="*/ 533007 w 1066015"/>
                      <a:gd name="connsiteY8" fmla="*/ 0 h 494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015" h="494004">
                        <a:moveTo>
                          <a:pt x="533007" y="0"/>
                        </a:moveTo>
                        <a:cubicBezTo>
                          <a:pt x="763477" y="0"/>
                          <a:pt x="961219" y="85393"/>
                          <a:pt x="1045686" y="207093"/>
                        </a:cubicBezTo>
                        <a:lnTo>
                          <a:pt x="1066015" y="247002"/>
                        </a:lnTo>
                        <a:lnTo>
                          <a:pt x="1045686" y="286911"/>
                        </a:lnTo>
                        <a:cubicBezTo>
                          <a:pt x="961219" y="408611"/>
                          <a:pt x="763477" y="494004"/>
                          <a:pt x="533007" y="494004"/>
                        </a:cubicBezTo>
                        <a:cubicBezTo>
                          <a:pt x="302538" y="494004"/>
                          <a:pt x="104795" y="408611"/>
                          <a:pt x="20328" y="286911"/>
                        </a:cubicBezTo>
                        <a:lnTo>
                          <a:pt x="0" y="247002"/>
                        </a:lnTo>
                        <a:lnTo>
                          <a:pt x="20328" y="207093"/>
                        </a:lnTo>
                        <a:cubicBezTo>
                          <a:pt x="104795" y="85393"/>
                          <a:pt x="302538" y="0"/>
                          <a:pt x="53300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664FC8C4-90C6-429C-B5FA-5D25D3E5D443}"/>
                  </a:ext>
                </a:extLst>
              </p:cNvPr>
              <p:cNvGrpSpPr/>
              <p:nvPr/>
            </p:nvGrpSpPr>
            <p:grpSpPr>
              <a:xfrm>
                <a:off x="460032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33112FF7-C321-4976-BFB4-34088EF6EE5E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9A2EE3A1-CF08-4C9A-B431-CA55815D155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4FAE30FE-B313-4AAD-AC73-EE6542330E5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四角形: 角を丸くする 319">
                    <a:extLst>
                      <a:ext uri="{FF2B5EF4-FFF2-40B4-BE49-F238E27FC236}">
                        <a16:creationId xmlns:a16="http://schemas.microsoft.com/office/drawing/2014/main" id="{65C60709-ED2D-4589-81D2-27E8DB39366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2" name="四角形: 角を丸くする 311">
                  <a:extLst>
                    <a:ext uri="{FF2B5EF4-FFF2-40B4-BE49-F238E27FC236}">
                      <a16:creationId xmlns:a16="http://schemas.microsoft.com/office/drawing/2014/main" id="{1757B6C5-4B91-40E0-A195-903E44D65A2D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4DC4B7C4-788C-466C-A05C-56CB733AB98D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四角形: 角を丸くする 3">
                  <a:extLst>
                    <a:ext uri="{FF2B5EF4-FFF2-40B4-BE49-F238E27FC236}">
                      <a16:creationId xmlns:a16="http://schemas.microsoft.com/office/drawing/2014/main" id="{4A6C18CE-924A-493A-8479-36B1918DBCA9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91FCA5C-225D-4DE8-926B-9583B96EEECB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四角形: 角を丸くする 315">
                  <a:extLst>
                    <a:ext uri="{FF2B5EF4-FFF2-40B4-BE49-F238E27FC236}">
                      <a16:creationId xmlns:a16="http://schemas.microsoft.com/office/drawing/2014/main" id="{54C12DC7-4F8F-4BC0-9E0C-2DB13FA8B693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四角形: 角を丸くする 316">
                  <a:extLst>
                    <a:ext uri="{FF2B5EF4-FFF2-40B4-BE49-F238E27FC236}">
                      <a16:creationId xmlns:a16="http://schemas.microsoft.com/office/drawing/2014/main" id="{32987641-0CC2-4F61-B8D3-66AC43677D0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93302A4B-06E0-493B-B2D2-B09CA19E30AD}"/>
                </a:ext>
              </a:extLst>
            </p:cNvPr>
            <p:cNvGrpSpPr/>
            <p:nvPr/>
          </p:nvGrpSpPr>
          <p:grpSpPr>
            <a:xfrm>
              <a:off x="397324" y="4287159"/>
              <a:ext cx="1933831" cy="2373249"/>
              <a:chOff x="1015802" y="3877328"/>
              <a:chExt cx="1933831" cy="237324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028F90C8-8591-4E36-AAD4-2C4876B7948F}"/>
                  </a:ext>
                </a:extLst>
              </p:cNvPr>
              <p:cNvGrpSpPr/>
              <p:nvPr/>
            </p:nvGrpSpPr>
            <p:grpSpPr>
              <a:xfrm>
                <a:off x="1015802" y="4020104"/>
                <a:ext cx="1933831" cy="2230473"/>
                <a:chOff x="-120906" y="-368712"/>
                <a:chExt cx="2955511" cy="3408874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236F2FE7-3CDA-4945-B003-B11348F0420D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四角形: 上の 2 つの角を丸める 36">
                  <a:extLst>
                    <a:ext uri="{FF2B5EF4-FFF2-40B4-BE49-F238E27FC236}">
                      <a16:creationId xmlns:a16="http://schemas.microsoft.com/office/drawing/2014/main" id="{2FF663DB-73C3-4C44-941E-11B09C990206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538A2627-C2E2-409B-BEB2-85FED9B1DE9B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41622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307" name="台形 329">
                    <a:extLst>
                      <a:ext uri="{FF2B5EF4-FFF2-40B4-BE49-F238E27FC236}">
                        <a16:creationId xmlns:a16="http://schemas.microsoft.com/office/drawing/2014/main" id="{DFCA53E7-87A6-4F88-9EC7-01504786F38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57065B90-9101-4D57-AE0D-BF498351B12F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566DF30B-41D0-4D94-B69A-20BD261907F7}"/>
                    </a:ext>
                  </a:extLst>
                </p:cNvPr>
                <p:cNvSpPr/>
                <p:nvPr/>
              </p:nvSpPr>
              <p:spPr>
                <a:xfrm rot="3600000">
                  <a:off x="1262155" y="1701037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5880F86E-02E0-4A92-8672-8C2A257D6019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6F649453-ABB8-40BD-8F2D-07E3F404778C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3C5BD6EB-2230-4006-92D0-4D0B0FAAAF4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293" name="星: 32 pt 292">
                      <a:extLst>
                        <a:ext uri="{FF2B5EF4-FFF2-40B4-BE49-F238E27FC236}">
                          <a16:creationId xmlns:a16="http://schemas.microsoft.com/office/drawing/2014/main" id="{DD87D975-DAA8-4221-8B92-3A8A0A6AF1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4" name="星: 32 pt 293">
                      <a:extLst>
                        <a:ext uri="{FF2B5EF4-FFF2-40B4-BE49-F238E27FC236}">
                          <a16:creationId xmlns:a16="http://schemas.microsoft.com/office/drawing/2014/main" id="{4CB21963-C0DE-404B-9E3D-0C7E64DB85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5" name="円: 塗りつぶしなし 294">
                      <a:extLst>
                        <a:ext uri="{FF2B5EF4-FFF2-40B4-BE49-F238E27FC236}">
                          <a16:creationId xmlns:a16="http://schemas.microsoft.com/office/drawing/2014/main" id="{0534971A-84E7-4E1D-8219-B8553971CA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6" name="円: 塗りつぶしなし 295">
                      <a:extLst>
                        <a:ext uri="{FF2B5EF4-FFF2-40B4-BE49-F238E27FC236}">
                          <a16:creationId xmlns:a16="http://schemas.microsoft.com/office/drawing/2014/main" id="{AEB13589-9559-4E25-AD34-C6D734F2B8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7" name="アーチ 296">
                      <a:extLst>
                        <a:ext uri="{FF2B5EF4-FFF2-40B4-BE49-F238E27FC236}">
                          <a16:creationId xmlns:a16="http://schemas.microsoft.com/office/drawing/2014/main" id="{B807AD5B-C7DF-4D7C-A25C-DE3CF48C55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87E79478-7366-4FB5-A23E-4A7C8BC2579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9" name="円: 塗りつぶしなし 298">
                      <a:extLst>
                        <a:ext uri="{FF2B5EF4-FFF2-40B4-BE49-F238E27FC236}">
                          <a16:creationId xmlns:a16="http://schemas.microsoft.com/office/drawing/2014/main" id="{4E83FC36-5AE5-41AC-985B-6FDDC43EBE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0" name="円: 塗りつぶしなし 299">
                      <a:extLst>
                        <a:ext uri="{FF2B5EF4-FFF2-40B4-BE49-F238E27FC236}">
                          <a16:creationId xmlns:a16="http://schemas.microsoft.com/office/drawing/2014/main" id="{F7DD08DB-BCDD-4732-9E72-618EA7B36B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1" name="四角形: 角を丸くする 300">
                      <a:extLst>
                        <a:ext uri="{FF2B5EF4-FFF2-40B4-BE49-F238E27FC236}">
                          <a16:creationId xmlns:a16="http://schemas.microsoft.com/office/drawing/2014/main" id="{28798FA1-90F1-44D6-B8A7-7E7AE6EB0BB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2" name="四角形: 上の 2 つの角を丸める 301">
                      <a:extLst>
                        <a:ext uri="{FF2B5EF4-FFF2-40B4-BE49-F238E27FC236}">
                          <a16:creationId xmlns:a16="http://schemas.microsoft.com/office/drawing/2014/main" id="{35431DBC-1A17-4B6A-B73D-038FFBE676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3" name="台形 302">
                      <a:extLst>
                        <a:ext uri="{FF2B5EF4-FFF2-40B4-BE49-F238E27FC236}">
                          <a16:creationId xmlns:a16="http://schemas.microsoft.com/office/drawing/2014/main" id="{6106E9CC-B7B3-4A6E-9228-67D8D3A70AC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4" name="アーチ 303">
                      <a:extLst>
                        <a:ext uri="{FF2B5EF4-FFF2-40B4-BE49-F238E27FC236}">
                          <a16:creationId xmlns:a16="http://schemas.microsoft.com/office/drawing/2014/main" id="{DE8895F5-E2F1-498B-A6C9-24E048D54F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5" name="四角形: 角を丸くする 304">
                      <a:extLst>
                        <a:ext uri="{FF2B5EF4-FFF2-40B4-BE49-F238E27FC236}">
                          <a16:creationId xmlns:a16="http://schemas.microsoft.com/office/drawing/2014/main" id="{574263C4-A4C4-402D-87C3-B25CB892E9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6" name="楕円 305">
                      <a:extLst>
                        <a:ext uri="{FF2B5EF4-FFF2-40B4-BE49-F238E27FC236}">
                          <a16:creationId xmlns:a16="http://schemas.microsoft.com/office/drawing/2014/main" id="{B8F1999F-19F8-41A1-8E2A-36F9802AAF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E6A72CBE-BA45-41F0-89DE-584AD3CC192F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291" name="フリーフォーム: 図形 290">
                      <a:extLst>
                        <a:ext uri="{FF2B5EF4-FFF2-40B4-BE49-F238E27FC236}">
                          <a16:creationId xmlns:a16="http://schemas.microsoft.com/office/drawing/2014/main" id="{538E980F-F774-4820-A8B9-F5EE89147806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2" name="楕円 291">
                      <a:extLst>
                        <a:ext uri="{FF2B5EF4-FFF2-40B4-BE49-F238E27FC236}">
                          <a16:creationId xmlns:a16="http://schemas.microsoft.com/office/drawing/2014/main" id="{696A6357-6145-41A3-883C-287B4F26A904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B6B6FB5D-C659-4061-B9E5-2CA52DAAA946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287" name="四角形: 上の 2 つの角を丸める 286">
                    <a:extLst>
                      <a:ext uri="{FF2B5EF4-FFF2-40B4-BE49-F238E27FC236}">
                        <a16:creationId xmlns:a16="http://schemas.microsoft.com/office/drawing/2014/main" id="{23FF4796-C785-4B6B-9C57-78EA4654F89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8" name="四角形: 上の 2 つの角を丸める 287">
                    <a:extLst>
                      <a:ext uri="{FF2B5EF4-FFF2-40B4-BE49-F238E27FC236}">
                        <a16:creationId xmlns:a16="http://schemas.microsoft.com/office/drawing/2014/main" id="{7F6C9ECD-4533-4117-846A-5057F97AD82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4601794B-CCE4-4D01-8A93-C979EA535B5F}"/>
                    </a:ext>
                  </a:extLst>
                </p:cNvPr>
                <p:cNvGrpSpPr/>
                <p:nvPr/>
              </p:nvGrpSpPr>
              <p:grpSpPr>
                <a:xfrm rot="900000">
                  <a:off x="1187087" y="2066133"/>
                  <a:ext cx="351331" cy="672229"/>
                  <a:chOff x="1367356" y="2086298"/>
                  <a:chExt cx="351331" cy="672229"/>
                </a:xfrm>
              </p:grpSpPr>
              <p:sp>
                <p:nvSpPr>
                  <p:cNvPr id="285" name="台形 284">
                    <a:extLst>
                      <a:ext uri="{FF2B5EF4-FFF2-40B4-BE49-F238E27FC236}">
                        <a16:creationId xmlns:a16="http://schemas.microsoft.com/office/drawing/2014/main" id="{BE7897CD-DC71-4C03-80D2-18E3B53C650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D43A4689-40BF-4027-B29E-49DB62BE394D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0A7B4D41-D3D3-43F4-9DDB-9147F47C5AEE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1B2BDCC3-14AB-4653-8DA1-1F76D5BE49D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B0E2005E-2494-4BAE-83B2-6094BF0DCB8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90D20F44-D798-4EBC-854B-FBD653D1D73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5380B141-9FE3-4D8D-8B68-196A4DB6ECAA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00891AC9-E83C-4362-8AC3-F8195860F708}"/>
                    </a:ext>
                  </a:extLst>
                </p:cNvPr>
                <p:cNvSpPr/>
                <p:nvPr/>
              </p:nvSpPr>
              <p:spPr>
                <a:xfrm rot="1800000">
                  <a:off x="1287929" y="1632637"/>
                  <a:ext cx="497380" cy="542035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0C401F5C-AAB5-4118-9719-694A3239DEC6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D62C6DC-917C-4170-AF54-C94986A102AC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四角形: 上の 2 つの角を丸める 36">
                  <a:extLst>
                    <a:ext uri="{FF2B5EF4-FFF2-40B4-BE49-F238E27FC236}">
                      <a16:creationId xmlns:a16="http://schemas.microsoft.com/office/drawing/2014/main" id="{1ACF6E9C-763D-4022-A5BD-83A77AF9F119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061617D8-FB1B-4CCD-982D-DAE3BD78A377}"/>
                    </a:ext>
                  </a:extLst>
                </p:cNvPr>
                <p:cNvGrpSpPr/>
                <p:nvPr/>
              </p:nvGrpSpPr>
              <p:grpSpPr>
                <a:xfrm rot="591319">
                  <a:off x="1059059" y="-368712"/>
                  <a:ext cx="1202047" cy="1321733"/>
                  <a:chOff x="5735994" y="6021416"/>
                  <a:chExt cx="1202047" cy="1321733"/>
                </a:xfrm>
              </p:grpSpPr>
              <p:sp>
                <p:nvSpPr>
                  <p:cNvPr id="271" name="楕円 1">
                    <a:extLst>
                      <a:ext uri="{FF2B5EF4-FFF2-40B4-BE49-F238E27FC236}">
                        <a16:creationId xmlns:a16="http://schemas.microsoft.com/office/drawing/2014/main" id="{02305AF2-FECA-4F29-8066-38DEFDE51A2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43407" y="6803495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四角形: 角を丸くする 271">
                    <a:extLst>
                      <a:ext uri="{FF2B5EF4-FFF2-40B4-BE49-F238E27FC236}">
                        <a16:creationId xmlns:a16="http://schemas.microsoft.com/office/drawing/2014/main" id="{EC3D7D22-EDBA-461C-A532-EAF007B71106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69388" y="6093485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2C658761-2B3E-45C2-87CC-5D8E4406088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29723" y="6626536"/>
                    <a:ext cx="162504" cy="222300"/>
                  </a:xfrm>
                  <a:custGeom>
                    <a:avLst/>
                    <a:gdLst>
                      <a:gd name="connsiteX0" fmla="*/ 4834 w 162504"/>
                      <a:gd name="connsiteY0" fmla="*/ 0 h 222300"/>
                      <a:gd name="connsiteX1" fmla="*/ 58313 w 162504"/>
                      <a:gd name="connsiteY1" fmla="*/ 60606 h 222300"/>
                      <a:gd name="connsiteX2" fmla="*/ 59634 w 162504"/>
                      <a:gd name="connsiteY2" fmla="*/ 61270 h 222300"/>
                      <a:gd name="connsiteX3" fmla="*/ 64369 w 162504"/>
                      <a:gd name="connsiteY3" fmla="*/ 48858 h 222300"/>
                      <a:gd name="connsiteX4" fmla="*/ 105018 w 162504"/>
                      <a:gd name="connsiteY4" fmla="*/ 19100 h 222300"/>
                      <a:gd name="connsiteX5" fmla="*/ 162504 w 162504"/>
                      <a:gd name="connsiteY5" fmla="*/ 120700 h 222300"/>
                      <a:gd name="connsiteX6" fmla="*/ 105018 w 162504"/>
                      <a:gd name="connsiteY6" fmla="*/ 222300 h 222300"/>
                      <a:gd name="connsiteX7" fmla="*/ 47532 w 162504"/>
                      <a:gd name="connsiteY7" fmla="*/ 120700 h 222300"/>
                      <a:gd name="connsiteX8" fmla="*/ 51697 w 162504"/>
                      <a:gd name="connsiteY8" fmla="*/ 84240 h 222300"/>
                      <a:gd name="connsiteX9" fmla="*/ 44292 w 162504"/>
                      <a:gd name="connsiteY9" fmla="*/ 81512 h 222300"/>
                      <a:gd name="connsiteX10" fmla="*/ 4834 w 162504"/>
                      <a:gd name="connsiteY10" fmla="*/ 0 h 222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2504" h="222300">
                        <a:moveTo>
                          <a:pt x="4834" y="0"/>
                        </a:moveTo>
                        <a:cubicBezTo>
                          <a:pt x="14031" y="21904"/>
                          <a:pt x="33496" y="43962"/>
                          <a:pt x="58313" y="60606"/>
                        </a:cubicBezTo>
                        <a:lnTo>
                          <a:pt x="59634" y="61270"/>
                        </a:lnTo>
                        <a:lnTo>
                          <a:pt x="64369" y="48858"/>
                        </a:lnTo>
                        <a:cubicBezTo>
                          <a:pt x="74772" y="30472"/>
                          <a:pt x="89144" y="19100"/>
                          <a:pt x="105018" y="19100"/>
                        </a:cubicBezTo>
                        <a:cubicBezTo>
                          <a:pt x="136767" y="19100"/>
                          <a:pt x="162504" y="64588"/>
                          <a:pt x="162504" y="120700"/>
                        </a:cubicBezTo>
                        <a:cubicBezTo>
                          <a:pt x="162504" y="176812"/>
                          <a:pt x="136767" y="222300"/>
                          <a:pt x="105018" y="222300"/>
                        </a:cubicBezTo>
                        <a:cubicBezTo>
                          <a:pt x="73269" y="222300"/>
                          <a:pt x="47532" y="176812"/>
                          <a:pt x="47532" y="120700"/>
                        </a:cubicBezTo>
                        <a:lnTo>
                          <a:pt x="51697" y="84240"/>
                        </a:lnTo>
                        <a:lnTo>
                          <a:pt x="44292" y="81512"/>
                        </a:lnTo>
                        <a:cubicBezTo>
                          <a:pt x="8436" y="57465"/>
                          <a:pt x="-9230" y="20971"/>
                          <a:pt x="483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62E17515-D39D-4090-8505-4E83EDE66B62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35994" y="6021416"/>
                    <a:ext cx="1202047" cy="1321733"/>
                  </a:xfrm>
                  <a:custGeom>
                    <a:avLst/>
                    <a:gdLst>
                      <a:gd name="connsiteX0" fmla="*/ 568780 w 1202047"/>
                      <a:gd name="connsiteY0" fmla="*/ 0 h 1321733"/>
                      <a:gd name="connsiteX1" fmla="*/ 606170 w 1202047"/>
                      <a:gd name="connsiteY1" fmla="*/ 0 h 1321733"/>
                      <a:gd name="connsiteX2" fmla="*/ 1202047 w 1202047"/>
                      <a:gd name="connsiteY2" fmla="*/ 595877 h 1321733"/>
                      <a:gd name="connsiteX3" fmla="*/ 1202047 w 1202047"/>
                      <a:gd name="connsiteY3" fmla="*/ 684310 h 1321733"/>
                      <a:gd name="connsiteX4" fmla="*/ 1202047 w 1202047"/>
                      <a:gd name="connsiteY4" fmla="*/ 734605 h 1321733"/>
                      <a:gd name="connsiteX5" fmla="*/ 1202047 w 1202047"/>
                      <a:gd name="connsiteY5" fmla="*/ 1321733 h 1321733"/>
                      <a:gd name="connsiteX6" fmla="*/ 632039 w 1202047"/>
                      <a:gd name="connsiteY6" fmla="*/ 1321733 h 1321733"/>
                      <a:gd name="connsiteX7" fmla="*/ 632039 w 1202047"/>
                      <a:gd name="connsiteY7" fmla="*/ 443970 h 1321733"/>
                      <a:gd name="connsiteX8" fmla="*/ 615563 w 1202047"/>
                      <a:gd name="connsiteY8" fmla="*/ 427494 h 1321733"/>
                      <a:gd name="connsiteX9" fmla="*/ 0 w 1202047"/>
                      <a:gd name="connsiteY9" fmla="*/ 427494 h 1321733"/>
                      <a:gd name="connsiteX10" fmla="*/ 19730 w 1202047"/>
                      <a:gd name="connsiteY10" fmla="*/ 363935 h 1321733"/>
                      <a:gd name="connsiteX11" fmla="*/ 568780 w 1202047"/>
                      <a:gd name="connsiteY11" fmla="*/ 0 h 1321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02047" h="1321733">
                        <a:moveTo>
                          <a:pt x="568780" y="0"/>
                        </a:moveTo>
                        <a:lnTo>
                          <a:pt x="606170" y="0"/>
                        </a:lnTo>
                        <a:cubicBezTo>
                          <a:pt x="935264" y="0"/>
                          <a:pt x="1202047" y="266783"/>
                          <a:pt x="1202047" y="595877"/>
                        </a:cubicBezTo>
                        <a:lnTo>
                          <a:pt x="1202047" y="684310"/>
                        </a:lnTo>
                        <a:lnTo>
                          <a:pt x="1202047" y="734605"/>
                        </a:lnTo>
                        <a:lnTo>
                          <a:pt x="1202047" y="1321733"/>
                        </a:lnTo>
                        <a:lnTo>
                          <a:pt x="632039" y="1321733"/>
                        </a:lnTo>
                        <a:lnTo>
                          <a:pt x="632039" y="443970"/>
                        </a:lnTo>
                        <a:cubicBezTo>
                          <a:pt x="632039" y="434871"/>
                          <a:pt x="624662" y="427494"/>
                          <a:pt x="615563" y="427494"/>
                        </a:cubicBezTo>
                        <a:lnTo>
                          <a:pt x="0" y="427494"/>
                        </a:lnTo>
                        <a:lnTo>
                          <a:pt x="19730" y="363935"/>
                        </a:lnTo>
                        <a:cubicBezTo>
                          <a:pt x="110189" y="150066"/>
                          <a:pt x="321960" y="0"/>
                          <a:pt x="56878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694BA1CF-6599-4C74-A4C8-D52E2A97125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9332" y="6569702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6481BBFE-0B74-4F55-A327-82177848FB7F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8269" y="6608073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月 276">
                    <a:extLst>
                      <a:ext uri="{FF2B5EF4-FFF2-40B4-BE49-F238E27FC236}">
                        <a16:creationId xmlns:a16="http://schemas.microsoft.com/office/drawing/2014/main" id="{A2096820-DD0A-41CC-B3B1-80A2521A316E}"/>
                      </a:ext>
                    </a:extLst>
                  </p:cNvPr>
                  <p:cNvSpPr/>
                  <p:nvPr/>
                </p:nvSpPr>
                <p:spPr>
                  <a:xfrm rot="20235218" flipH="1">
                    <a:off x="6193510" y="6251918"/>
                    <a:ext cx="190500" cy="55245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楕円 14">
                    <a:extLst>
                      <a:ext uri="{FF2B5EF4-FFF2-40B4-BE49-F238E27FC236}">
                        <a16:creationId xmlns:a16="http://schemas.microsoft.com/office/drawing/2014/main" id="{E0E5FF41-C2C8-4E61-B0C2-FEAC08D57A86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5981468" y="7011975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DE7E80C4-2E3B-414B-A509-600833F6C850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6012540" y="702071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43E3F485-82C3-4400-A8C4-D8ECC945CC43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5895382" y="6460826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E572F3FC-95A1-486B-BC33-8EE37A7B61D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91827" y="6690040"/>
                    <a:ext cx="69180" cy="6918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2D0ED850-BC62-4E6E-BA4C-C34F45311F0C}"/>
                  </a:ext>
                </a:extLst>
              </p:cNvPr>
              <p:cNvGrpSpPr/>
              <p:nvPr/>
            </p:nvGrpSpPr>
            <p:grpSpPr>
              <a:xfrm>
                <a:off x="158407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A0A7C1C5-1F81-4E96-BDD0-1BEE4E29F794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253" name="四角形: 角を丸くする 252">
                    <a:extLst>
                      <a:ext uri="{FF2B5EF4-FFF2-40B4-BE49-F238E27FC236}">
                        <a16:creationId xmlns:a16="http://schemas.microsoft.com/office/drawing/2014/main" id="{B6B86F8B-959C-429D-97EB-4CF92D4981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4" name="四角形: 角を丸くする 253">
                    <a:extLst>
                      <a:ext uri="{FF2B5EF4-FFF2-40B4-BE49-F238E27FC236}">
                        <a16:creationId xmlns:a16="http://schemas.microsoft.com/office/drawing/2014/main" id="{4686BEA1-5812-4BB6-A64A-2F13E527FA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5" name="四角形: 角を丸くする 254">
                    <a:extLst>
                      <a:ext uri="{FF2B5EF4-FFF2-40B4-BE49-F238E27FC236}">
                        <a16:creationId xmlns:a16="http://schemas.microsoft.com/office/drawing/2014/main" id="{A155EEC9-1FA3-42BF-8C8C-BAC3229764E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435077C1-886A-4214-BDB3-1638DF443502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34CE14E9-98DA-4B2B-8EF4-CD3AA69551B0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四角形: 角を丸くする 3">
                  <a:extLst>
                    <a:ext uri="{FF2B5EF4-FFF2-40B4-BE49-F238E27FC236}">
                      <a16:creationId xmlns:a16="http://schemas.microsoft.com/office/drawing/2014/main" id="{06B47BFE-71C5-453D-9F00-C14CCE022A74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ACE561FD-A3E0-4A5B-8C24-91386C64E642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B8569A54-2223-4499-9C21-C80F55123D2D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B8C38BA6-26F8-4FA7-93D5-901566E6E885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CEB59FD-0250-41D4-BA80-6639D7525949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自転車ヘルメット着用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305220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事故から</a:t>
            </a:r>
            <a:endParaRPr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自分の身を守る</a:t>
            </a:r>
          </a:p>
        </p:txBody>
      </p: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0870B4DD-E4D3-481C-B67F-45884917B5CF}"/>
              </a:ext>
            </a:extLst>
          </p:cNvPr>
          <p:cNvGrpSpPr/>
          <p:nvPr/>
        </p:nvGrpSpPr>
        <p:grpSpPr>
          <a:xfrm>
            <a:off x="724851" y="2402276"/>
            <a:ext cx="8456298" cy="2388466"/>
            <a:chOff x="397324" y="4161029"/>
            <a:chExt cx="8896378" cy="2512766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D468C557-6E26-475F-AC23-4D370BF933B6}"/>
                </a:ext>
              </a:extLst>
            </p:cNvPr>
            <p:cNvGrpSpPr/>
            <p:nvPr/>
          </p:nvGrpSpPr>
          <p:grpSpPr>
            <a:xfrm>
              <a:off x="7276284" y="4203328"/>
              <a:ext cx="2017418" cy="2470467"/>
              <a:chOff x="972364" y="911478"/>
              <a:chExt cx="2017418" cy="2470467"/>
            </a:xfrm>
          </p:grpSpPr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506A33B2-4F63-42BA-89BE-B302C0471966}"/>
                  </a:ext>
                </a:extLst>
              </p:cNvPr>
              <p:cNvGrpSpPr/>
              <p:nvPr/>
            </p:nvGrpSpPr>
            <p:grpSpPr>
              <a:xfrm>
                <a:off x="972364" y="1041401"/>
                <a:ext cx="2017418" cy="2340544"/>
                <a:chOff x="-120906" y="-388728"/>
                <a:chExt cx="2955511" cy="3428890"/>
              </a:xfrm>
            </p:grpSpPr>
            <p:sp>
              <p:nvSpPr>
                <p:cNvPr id="682" name="四角形: 上の 2 つの角を丸める 36">
                  <a:extLst>
                    <a:ext uri="{FF2B5EF4-FFF2-40B4-BE49-F238E27FC236}">
                      <a16:creationId xmlns:a16="http://schemas.microsoft.com/office/drawing/2014/main" id="{01C65BA0-8D7B-4347-8DBC-304CA4F98F13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6EB72EC2-515A-421A-942D-8F51F27A8796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2BB9C0AE-38FD-4D9F-AEA1-41DA6FD30AF9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27334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732" name="台形 329">
                    <a:extLst>
                      <a:ext uri="{FF2B5EF4-FFF2-40B4-BE49-F238E27FC236}">
                        <a16:creationId xmlns:a16="http://schemas.microsoft.com/office/drawing/2014/main" id="{50665779-998D-4648-A0C6-4803B0CCCF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222CFB53-9796-4FA7-97C7-4C5D8F61B86D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5" name="台形 684">
                  <a:extLst>
                    <a:ext uri="{FF2B5EF4-FFF2-40B4-BE49-F238E27FC236}">
                      <a16:creationId xmlns:a16="http://schemas.microsoft.com/office/drawing/2014/main" id="{CD250359-FAA6-42CA-9C72-D987DCC10D92}"/>
                    </a:ext>
                  </a:extLst>
                </p:cNvPr>
                <p:cNvSpPr/>
                <p:nvPr/>
              </p:nvSpPr>
              <p:spPr>
                <a:xfrm rot="15300000">
                  <a:off x="1343066" y="1663603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台形 685">
                  <a:extLst>
                    <a:ext uri="{FF2B5EF4-FFF2-40B4-BE49-F238E27FC236}">
                      <a16:creationId xmlns:a16="http://schemas.microsoft.com/office/drawing/2014/main" id="{F3D8D3C3-A7D5-496A-8242-7ED711B14792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AEEEB7A4-0558-46F1-BEBB-E106D1DCD986}"/>
                    </a:ext>
                  </a:extLst>
                </p:cNvPr>
                <p:cNvGrpSpPr/>
                <p:nvPr/>
              </p:nvGrpSpPr>
              <p:grpSpPr>
                <a:xfrm>
                  <a:off x="934875" y="-388728"/>
                  <a:ext cx="1286386" cy="1247287"/>
                  <a:chOff x="380071" y="1415664"/>
                  <a:chExt cx="1286386" cy="1247287"/>
                </a:xfrm>
              </p:grpSpPr>
              <p:sp>
                <p:nvSpPr>
                  <p:cNvPr id="722" name="楕円 1">
                    <a:extLst>
                      <a:ext uri="{FF2B5EF4-FFF2-40B4-BE49-F238E27FC236}">
                        <a16:creationId xmlns:a16="http://schemas.microsoft.com/office/drawing/2014/main" id="{65B1D130-BC3A-4B6A-BFC3-7E0D6CC7DE80}"/>
                      </a:ext>
                    </a:extLst>
                  </p:cNvPr>
                  <p:cNvSpPr/>
                  <p:nvPr/>
                </p:nvSpPr>
                <p:spPr>
                  <a:xfrm>
                    <a:off x="394234" y="2072977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4C8B6546-5208-416D-A715-ECC47941E601}"/>
                      </a:ext>
                    </a:extLst>
                  </p:cNvPr>
                  <p:cNvSpPr/>
                  <p:nvPr/>
                </p:nvSpPr>
                <p:spPr>
                  <a:xfrm>
                    <a:off x="471881" y="1458397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8310EBEA-C4F2-40A3-B0C6-A4D26AEA30FD}"/>
                      </a:ext>
                    </a:extLst>
                  </p:cNvPr>
                  <p:cNvSpPr/>
                  <p:nvPr/>
                </p:nvSpPr>
                <p:spPr>
                  <a:xfrm>
                    <a:off x="532432" y="1939464"/>
                    <a:ext cx="114972" cy="2032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正方形/長方形 11">
                    <a:extLst>
                      <a:ext uri="{FF2B5EF4-FFF2-40B4-BE49-F238E27FC236}">
                        <a16:creationId xmlns:a16="http://schemas.microsoft.com/office/drawing/2014/main" id="{B5DFB85E-288A-4C64-94BF-C40614646524}"/>
                      </a:ext>
                    </a:extLst>
                  </p:cNvPr>
                  <p:cNvSpPr/>
                  <p:nvPr/>
                </p:nvSpPr>
                <p:spPr>
                  <a:xfrm>
                    <a:off x="963146" y="1768588"/>
                    <a:ext cx="114972" cy="359039"/>
                  </a:xfrm>
                  <a:custGeom>
                    <a:avLst/>
                    <a:gdLst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114972 w 114972"/>
                      <a:gd name="connsiteY2" fmla="*/ 361420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84015 w 114972"/>
                      <a:gd name="connsiteY2" fmla="*/ 359039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59039"/>
                      <a:gd name="connsiteX1" fmla="*/ 114972 w 114972"/>
                      <a:gd name="connsiteY1" fmla="*/ 0 h 359039"/>
                      <a:gd name="connsiteX2" fmla="*/ 84015 w 114972"/>
                      <a:gd name="connsiteY2" fmla="*/ 359039 h 359039"/>
                      <a:gd name="connsiteX3" fmla="*/ 0 w 114972"/>
                      <a:gd name="connsiteY3" fmla="*/ 356658 h 359039"/>
                      <a:gd name="connsiteX4" fmla="*/ 0 w 114972"/>
                      <a:gd name="connsiteY4" fmla="*/ 0 h 359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972" h="359039">
                        <a:moveTo>
                          <a:pt x="0" y="0"/>
                        </a:moveTo>
                        <a:lnTo>
                          <a:pt x="114972" y="0"/>
                        </a:lnTo>
                        <a:lnTo>
                          <a:pt x="84015" y="359039"/>
                        </a:lnTo>
                        <a:lnTo>
                          <a:pt x="0" y="356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6" name="楕円 14">
                    <a:extLst>
                      <a:ext uri="{FF2B5EF4-FFF2-40B4-BE49-F238E27FC236}">
                        <a16:creationId xmlns:a16="http://schemas.microsoft.com/office/drawing/2014/main" id="{2ED09047-FF60-48F6-9C7E-63F92656A30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97507" y="2319644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E38404C7-1112-44E1-B13B-62734E9437C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8135" y="233146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8" name="月 727">
                    <a:extLst>
                      <a:ext uri="{FF2B5EF4-FFF2-40B4-BE49-F238E27FC236}">
                        <a16:creationId xmlns:a16="http://schemas.microsoft.com/office/drawing/2014/main" id="{554E5EB1-11F0-4CAC-B540-75FF4BB295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823" y="1742291"/>
                    <a:ext cx="64291" cy="229300"/>
                  </a:xfrm>
                  <a:prstGeom prst="moon">
                    <a:avLst>
                      <a:gd name="adj" fmla="val 45502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E3E6CF21-C85B-4207-8B7A-E7052AD5D399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493832" y="1301903"/>
                    <a:ext cx="1058863" cy="1286386"/>
                  </a:xfrm>
                  <a:custGeom>
                    <a:avLst/>
                    <a:gdLst>
                      <a:gd name="connsiteX0" fmla="*/ 28683 w 1058863"/>
                      <a:gd name="connsiteY0" fmla="*/ 782818 h 1286386"/>
                      <a:gd name="connsiteX1" fmla="*/ 19470 w 1058863"/>
                      <a:gd name="connsiteY1" fmla="*/ 748435 h 1286386"/>
                      <a:gd name="connsiteX2" fmla="*/ 420603 w 1058863"/>
                      <a:gd name="connsiteY2" fmla="*/ 53653 h 1286386"/>
                      <a:gd name="connsiteX3" fmla="*/ 548174 w 1058863"/>
                      <a:gd name="connsiteY3" fmla="*/ 19471 h 1286386"/>
                      <a:gd name="connsiteX4" fmla="*/ 879618 w 1058863"/>
                      <a:gd name="connsiteY4" fmla="*/ 30962 h 1286386"/>
                      <a:gd name="connsiteX5" fmla="*/ 971043 w 1058863"/>
                      <a:gd name="connsiteY5" fmla="*/ 72675 h 1286386"/>
                      <a:gd name="connsiteX6" fmla="*/ 1027712 w 1058863"/>
                      <a:gd name="connsiteY6" fmla="*/ 162506 h 1286386"/>
                      <a:gd name="connsiteX7" fmla="*/ 1058863 w 1058863"/>
                      <a:gd name="connsiteY7" fmla="*/ 244702 h 1286386"/>
                      <a:gd name="connsiteX8" fmla="*/ 1021954 w 1058863"/>
                      <a:gd name="connsiteY8" fmla="*/ 295635 h 1286386"/>
                      <a:gd name="connsiteX9" fmla="*/ 966845 w 1058863"/>
                      <a:gd name="connsiteY9" fmla="*/ 355097 h 1286386"/>
                      <a:gd name="connsiteX10" fmla="*/ 838769 w 1058863"/>
                      <a:gd name="connsiteY10" fmla="*/ 457665 h 1286386"/>
                      <a:gd name="connsiteX11" fmla="*/ 748960 w 1058863"/>
                      <a:gd name="connsiteY11" fmla="*/ 481729 h 1286386"/>
                      <a:gd name="connsiteX12" fmla="*/ 331999 w 1058863"/>
                      <a:gd name="connsiteY12" fmla="*/ 965405 h 1286386"/>
                      <a:gd name="connsiteX13" fmla="*/ 330053 w 1058863"/>
                      <a:gd name="connsiteY13" fmla="*/ 1037709 h 1286386"/>
                      <a:gd name="connsiteX14" fmla="*/ 347069 w 1058863"/>
                      <a:gd name="connsiteY14" fmla="*/ 1086414 h 1286386"/>
                      <a:gd name="connsiteX15" fmla="*/ 487303 w 1058863"/>
                      <a:gd name="connsiteY15" fmla="*/ 1268406 h 1286386"/>
                      <a:gd name="connsiteX16" fmla="*/ 271451 w 1058863"/>
                      <a:gd name="connsiteY16" fmla="*/ 1137623 h 1286386"/>
                      <a:gd name="connsiteX17" fmla="*/ 264791 w 1058863"/>
                      <a:gd name="connsiteY17" fmla="*/ 1124064 h 1286386"/>
                      <a:gd name="connsiteX18" fmla="*/ 271896 w 1058863"/>
                      <a:gd name="connsiteY18" fmla="*/ 1154837 h 1286386"/>
                      <a:gd name="connsiteX19" fmla="*/ 341655 w 1058863"/>
                      <a:gd name="connsiteY19" fmla="*/ 1286386 h 1286386"/>
                      <a:gd name="connsiteX20" fmla="*/ 167006 w 1058863"/>
                      <a:gd name="connsiteY20" fmla="*/ 1104193 h 1286386"/>
                      <a:gd name="connsiteX21" fmla="*/ 155962 w 1058863"/>
                      <a:gd name="connsiteY21" fmla="*/ 1048197 h 1286386"/>
                      <a:gd name="connsiteX22" fmla="*/ 153551 w 1058863"/>
                      <a:gd name="connsiteY22" fmla="*/ 1010558 h 1286386"/>
                      <a:gd name="connsiteX23" fmla="*/ 128895 w 1058863"/>
                      <a:gd name="connsiteY23" fmla="*/ 984570 h 1286386"/>
                      <a:gd name="connsiteX24" fmla="*/ 28683 w 1058863"/>
                      <a:gd name="connsiteY24" fmla="*/ 782818 h 128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58863" h="1286386">
                        <a:moveTo>
                          <a:pt x="28683" y="782818"/>
                        </a:moveTo>
                        <a:lnTo>
                          <a:pt x="19470" y="748435"/>
                        </a:lnTo>
                        <a:cubicBezTo>
                          <a:pt x="-61619" y="445807"/>
                          <a:pt x="117974" y="134742"/>
                          <a:pt x="420603" y="53653"/>
                        </a:cubicBezTo>
                        <a:lnTo>
                          <a:pt x="548174" y="19471"/>
                        </a:lnTo>
                        <a:cubicBezTo>
                          <a:pt x="661660" y="-10938"/>
                          <a:pt x="776332" y="-4688"/>
                          <a:pt x="879618" y="30962"/>
                        </a:cubicBezTo>
                        <a:lnTo>
                          <a:pt x="971043" y="72675"/>
                        </a:lnTo>
                        <a:lnTo>
                          <a:pt x="1027712" y="162506"/>
                        </a:lnTo>
                        <a:lnTo>
                          <a:pt x="1058863" y="244702"/>
                        </a:lnTo>
                        <a:lnTo>
                          <a:pt x="1021954" y="295635"/>
                        </a:lnTo>
                        <a:cubicBezTo>
                          <a:pt x="1005403" y="315691"/>
                          <a:pt x="986991" y="335549"/>
                          <a:pt x="966845" y="355097"/>
                        </a:cubicBezTo>
                        <a:lnTo>
                          <a:pt x="838769" y="457665"/>
                        </a:lnTo>
                        <a:lnTo>
                          <a:pt x="748960" y="481729"/>
                        </a:lnTo>
                        <a:cubicBezTo>
                          <a:pt x="517261" y="543813"/>
                          <a:pt x="357682" y="740704"/>
                          <a:pt x="331999" y="965405"/>
                        </a:cubicBezTo>
                        <a:lnTo>
                          <a:pt x="330053" y="1037709"/>
                        </a:lnTo>
                        <a:lnTo>
                          <a:pt x="347069" y="1086414"/>
                        </a:lnTo>
                        <a:cubicBezTo>
                          <a:pt x="381023" y="1164175"/>
                          <a:pt x="430413" y="1228970"/>
                          <a:pt x="487303" y="1268406"/>
                        </a:cubicBezTo>
                        <a:cubicBezTo>
                          <a:pt x="411467" y="1288726"/>
                          <a:pt x="326956" y="1233595"/>
                          <a:pt x="271451" y="1137623"/>
                        </a:cubicBezTo>
                        <a:lnTo>
                          <a:pt x="264791" y="1124064"/>
                        </a:lnTo>
                        <a:lnTo>
                          <a:pt x="271896" y="1154837"/>
                        </a:lnTo>
                        <a:cubicBezTo>
                          <a:pt x="288132" y="1205940"/>
                          <a:pt x="311825" y="1251175"/>
                          <a:pt x="341655" y="1286386"/>
                        </a:cubicBezTo>
                        <a:cubicBezTo>
                          <a:pt x="263143" y="1286386"/>
                          <a:pt x="195781" y="1211260"/>
                          <a:pt x="167006" y="1104193"/>
                        </a:cubicBezTo>
                        <a:cubicBezTo>
                          <a:pt x="162211" y="1086348"/>
                          <a:pt x="158487" y="1067616"/>
                          <a:pt x="155962" y="1048197"/>
                        </a:cubicBezTo>
                        <a:lnTo>
                          <a:pt x="153551" y="1010558"/>
                        </a:lnTo>
                        <a:lnTo>
                          <a:pt x="128895" y="984570"/>
                        </a:lnTo>
                        <a:cubicBezTo>
                          <a:pt x="83601" y="926443"/>
                          <a:pt x="48955" y="858475"/>
                          <a:pt x="28683" y="7828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DBB18708-8313-477A-8AEE-0EF149C1A902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5863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64F6CE98-30BF-4B2D-887F-B95861265F1C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9243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42D4B4EB-61C5-4ECB-9CAB-3FF772B4B608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F1E75301-2CAF-490B-96DC-330D8E647B6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708" name="星: 32 pt 707">
                      <a:extLst>
                        <a:ext uri="{FF2B5EF4-FFF2-40B4-BE49-F238E27FC236}">
                          <a16:creationId xmlns:a16="http://schemas.microsoft.com/office/drawing/2014/main" id="{0FE244BD-9C4C-45E6-B789-1DC7DD5D9C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9" name="星: 32 pt 708">
                      <a:extLst>
                        <a:ext uri="{FF2B5EF4-FFF2-40B4-BE49-F238E27FC236}">
                          <a16:creationId xmlns:a16="http://schemas.microsoft.com/office/drawing/2014/main" id="{FD7D3D88-38A9-4648-B093-8AC58D014F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0" name="円: 塗りつぶしなし 709">
                      <a:extLst>
                        <a:ext uri="{FF2B5EF4-FFF2-40B4-BE49-F238E27FC236}">
                          <a16:creationId xmlns:a16="http://schemas.microsoft.com/office/drawing/2014/main" id="{E822C254-4925-4197-A8CA-43EDD53F97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1" name="円: 塗りつぶしなし 710">
                      <a:extLst>
                        <a:ext uri="{FF2B5EF4-FFF2-40B4-BE49-F238E27FC236}">
                          <a16:creationId xmlns:a16="http://schemas.microsoft.com/office/drawing/2014/main" id="{5CD6C452-DFEA-4002-8D2D-864A9C2594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2" name="アーチ 711">
                      <a:extLst>
                        <a:ext uri="{FF2B5EF4-FFF2-40B4-BE49-F238E27FC236}">
                          <a16:creationId xmlns:a16="http://schemas.microsoft.com/office/drawing/2014/main" id="{F80F1805-5862-459F-95E6-3DDEA8452D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3" name="フリーフォーム: 図形 712">
                      <a:extLst>
                        <a:ext uri="{FF2B5EF4-FFF2-40B4-BE49-F238E27FC236}">
                          <a16:creationId xmlns:a16="http://schemas.microsoft.com/office/drawing/2014/main" id="{5EB0DFA7-AFC2-4B84-A2D4-92B65EF6A17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4" name="円: 塗りつぶしなし 713">
                      <a:extLst>
                        <a:ext uri="{FF2B5EF4-FFF2-40B4-BE49-F238E27FC236}">
                          <a16:creationId xmlns:a16="http://schemas.microsoft.com/office/drawing/2014/main" id="{E7B6B348-4DC3-4FE1-8966-9CE2F05DD4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5" name="円: 塗りつぶしなし 714">
                      <a:extLst>
                        <a:ext uri="{FF2B5EF4-FFF2-40B4-BE49-F238E27FC236}">
                          <a16:creationId xmlns:a16="http://schemas.microsoft.com/office/drawing/2014/main" id="{0CC0E069-F8C8-4FCF-84DB-BADAB14887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6" name="四角形: 角を丸くする 715">
                      <a:extLst>
                        <a:ext uri="{FF2B5EF4-FFF2-40B4-BE49-F238E27FC236}">
                          <a16:creationId xmlns:a16="http://schemas.microsoft.com/office/drawing/2014/main" id="{78681560-CC93-477D-A427-370E47E248C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7" name="四角形: 上の 2 つの角を丸める 716">
                      <a:extLst>
                        <a:ext uri="{FF2B5EF4-FFF2-40B4-BE49-F238E27FC236}">
                          <a16:creationId xmlns:a16="http://schemas.microsoft.com/office/drawing/2014/main" id="{D7422523-220C-4DF7-B53F-0145917435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8" name="台形 717">
                      <a:extLst>
                        <a:ext uri="{FF2B5EF4-FFF2-40B4-BE49-F238E27FC236}">
                          <a16:creationId xmlns:a16="http://schemas.microsoft.com/office/drawing/2014/main" id="{5C9350A1-6CD4-48B1-B750-BC976308AB8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9" name="アーチ 718">
                      <a:extLst>
                        <a:ext uri="{FF2B5EF4-FFF2-40B4-BE49-F238E27FC236}">
                          <a16:creationId xmlns:a16="http://schemas.microsoft.com/office/drawing/2014/main" id="{AFAEF8DE-063A-418E-887B-236A56F6B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0" name="四角形: 角を丸くする 719">
                      <a:extLst>
                        <a:ext uri="{FF2B5EF4-FFF2-40B4-BE49-F238E27FC236}">
                          <a16:creationId xmlns:a16="http://schemas.microsoft.com/office/drawing/2014/main" id="{90AE55C3-5CD9-4449-954E-5F826FF292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1" name="楕円 720">
                      <a:extLst>
                        <a:ext uri="{FF2B5EF4-FFF2-40B4-BE49-F238E27FC236}">
                          <a16:creationId xmlns:a16="http://schemas.microsoft.com/office/drawing/2014/main" id="{15395FC8-4A64-4150-ACB7-E61CF38748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CB93FC69-9AED-4AE2-971C-F5F5F7F8B867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EFB70DD2-5FFF-4479-9547-FEB62DE85600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7" name="楕円 706">
                      <a:extLst>
                        <a:ext uri="{FF2B5EF4-FFF2-40B4-BE49-F238E27FC236}">
                          <a16:creationId xmlns:a16="http://schemas.microsoft.com/office/drawing/2014/main" id="{A73B9D88-E007-41AD-A15E-0E9F600A56D5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1B6BFAD1-37E6-44F5-B38C-0430A9D194CE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702" name="四角形: 上の 2 つの角を丸める 701">
                    <a:extLst>
                      <a:ext uri="{FF2B5EF4-FFF2-40B4-BE49-F238E27FC236}">
                        <a16:creationId xmlns:a16="http://schemas.microsoft.com/office/drawing/2014/main" id="{CC088391-9043-46E6-A21C-E29939A4C6C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9313BC2B-88F9-48B5-A9E6-8BC0A82F37E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37DD0A6D-A4E5-4397-ACAB-49FB9628F2B7}"/>
                    </a:ext>
                  </a:extLst>
                </p:cNvPr>
                <p:cNvGrpSpPr/>
                <p:nvPr/>
              </p:nvGrpSpPr>
              <p:grpSpPr>
                <a:xfrm rot="900000">
                  <a:off x="1235065" y="1701703"/>
                  <a:ext cx="456518" cy="1056824"/>
                  <a:chOff x="1367356" y="1701703"/>
                  <a:chExt cx="456518" cy="1056824"/>
                </a:xfrm>
              </p:grpSpPr>
              <p:sp>
                <p:nvSpPr>
                  <p:cNvPr id="699" name="台形 698">
                    <a:extLst>
                      <a:ext uri="{FF2B5EF4-FFF2-40B4-BE49-F238E27FC236}">
                        <a16:creationId xmlns:a16="http://schemas.microsoft.com/office/drawing/2014/main" id="{C4A7D1A1-822B-4044-A6C9-AD84CADCA1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3A1B2941-B02F-4868-A25E-F22CDEF9D448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1EABECDB-9003-4545-A25D-D1EFCB4EBF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3"/>
                    <a:ext cx="409370" cy="450058"/>
                  </a:xfrm>
                  <a:prstGeom prst="trapezoid">
                    <a:avLst>
                      <a:gd name="adj" fmla="val 13473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62A58709-6BEB-46B1-B9C3-FE554B874547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A1E40B40-CF0C-4387-A80C-7E3606230033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DA9CFB58-7F45-4AD8-958F-C5C8A65FC303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7" name="四角形: 角を丸くする 696">
                    <a:extLst>
                      <a:ext uri="{FF2B5EF4-FFF2-40B4-BE49-F238E27FC236}">
                        <a16:creationId xmlns:a16="http://schemas.microsoft.com/office/drawing/2014/main" id="{B1C4EC06-1EBA-4D98-A151-74755DE3B95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8" name="四角形: 角を丸くする 697">
                    <a:extLst>
                      <a:ext uri="{FF2B5EF4-FFF2-40B4-BE49-F238E27FC236}">
                        <a16:creationId xmlns:a16="http://schemas.microsoft.com/office/drawing/2014/main" id="{025BC390-392C-457B-B12C-6D3329AF5C2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C06F4732-9BFB-406F-8B47-6A4F9CCAEFB5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四角形: 上の 2 つの角を丸める 36">
                  <a:extLst>
                    <a:ext uri="{FF2B5EF4-FFF2-40B4-BE49-F238E27FC236}">
                      <a16:creationId xmlns:a16="http://schemas.microsoft.com/office/drawing/2014/main" id="{59C1DE07-55D5-49E3-ADE5-0116EDC8BAAF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3CB2A634-80E4-4F95-B3D2-F842666BDA6E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A4946561-7721-4B53-A59A-C269F1B9B933}"/>
                  </a:ext>
                </a:extLst>
              </p:cNvPr>
              <p:cNvGrpSpPr/>
              <p:nvPr/>
            </p:nvGrpSpPr>
            <p:grpSpPr>
              <a:xfrm>
                <a:off x="156576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C752A044-83A9-4483-AE4D-60129FC0635D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679" name="四角形: 角を丸くする 678">
                    <a:extLst>
                      <a:ext uri="{FF2B5EF4-FFF2-40B4-BE49-F238E27FC236}">
                        <a16:creationId xmlns:a16="http://schemas.microsoft.com/office/drawing/2014/main" id="{ABC58035-1022-4582-8424-53D99F81B15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四角形: 角を丸くする 679">
                    <a:extLst>
                      <a:ext uri="{FF2B5EF4-FFF2-40B4-BE49-F238E27FC236}">
                        <a16:creationId xmlns:a16="http://schemas.microsoft.com/office/drawing/2014/main" id="{17BA69B9-D1A2-4EF4-89DF-D5666DB414F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BC59A3E0-CE86-4D69-9E4E-691B8706B5F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9531EA3F-929B-45BE-9AC7-319522E34380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C177CCD3-37AB-4F25-B69C-973407B93DB8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四角形: 角を丸くする 3">
                  <a:extLst>
                    <a:ext uri="{FF2B5EF4-FFF2-40B4-BE49-F238E27FC236}">
                      <a16:creationId xmlns:a16="http://schemas.microsoft.com/office/drawing/2014/main" id="{7970ABB3-1B5F-4DEB-81FA-7644B316CF34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D488F2DA-B67B-4191-83DA-85577AE9BDEF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55FA9F2B-D378-415E-BDFB-FAE76473C15B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四角形: 角を丸くする 677">
                  <a:extLst>
                    <a:ext uri="{FF2B5EF4-FFF2-40B4-BE49-F238E27FC236}">
                      <a16:creationId xmlns:a16="http://schemas.microsoft.com/office/drawing/2014/main" id="{23374C1B-A0F3-4A09-A715-73C7C66F531C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BD5CEAE-4E57-4C0E-B2DD-45D13C7E9EDF}"/>
                </a:ext>
              </a:extLst>
            </p:cNvPr>
            <p:cNvGrpSpPr/>
            <p:nvPr/>
          </p:nvGrpSpPr>
          <p:grpSpPr>
            <a:xfrm>
              <a:off x="2761680" y="4161029"/>
              <a:ext cx="2017418" cy="2470758"/>
              <a:chOff x="3929613" y="911478"/>
              <a:chExt cx="2017418" cy="2470758"/>
            </a:xfrm>
          </p:grpSpPr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3F82BDBB-56C3-4632-AA38-0C811F585B72}"/>
                  </a:ext>
                </a:extLst>
              </p:cNvPr>
              <p:cNvGrpSpPr/>
              <p:nvPr/>
            </p:nvGrpSpPr>
            <p:grpSpPr>
              <a:xfrm>
                <a:off x="3929613" y="1070804"/>
                <a:ext cx="2017418" cy="2311432"/>
                <a:chOff x="3165219" y="-346078"/>
                <a:chExt cx="2955511" cy="3386240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C1F43720-FB17-4820-8285-8B53F5E3A672}"/>
                    </a:ext>
                  </a:extLst>
                </p:cNvPr>
                <p:cNvSpPr/>
                <p:nvPr/>
              </p:nvSpPr>
              <p:spPr>
                <a:xfrm>
                  <a:off x="422179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台形 621">
                  <a:extLst>
                    <a:ext uri="{FF2B5EF4-FFF2-40B4-BE49-F238E27FC236}">
                      <a16:creationId xmlns:a16="http://schemas.microsoft.com/office/drawing/2014/main" id="{89474A90-6A3F-457E-8668-3C8D4D4E6B2F}"/>
                    </a:ext>
                  </a:extLst>
                </p:cNvPr>
                <p:cNvSpPr/>
                <p:nvPr/>
              </p:nvSpPr>
              <p:spPr>
                <a:xfrm rot="18900000">
                  <a:off x="446775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FFC000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台形 622">
                  <a:extLst>
                    <a:ext uri="{FF2B5EF4-FFF2-40B4-BE49-F238E27FC236}">
                      <a16:creationId xmlns:a16="http://schemas.microsoft.com/office/drawing/2014/main" id="{FDE3A8F7-C5B0-4407-A678-ECEF77132295}"/>
                    </a:ext>
                  </a:extLst>
                </p:cNvPr>
                <p:cNvSpPr/>
                <p:nvPr/>
              </p:nvSpPr>
              <p:spPr>
                <a:xfrm rot="9900000">
                  <a:off x="444015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台形 623">
                  <a:extLst>
                    <a:ext uri="{FF2B5EF4-FFF2-40B4-BE49-F238E27FC236}">
                      <a16:creationId xmlns:a16="http://schemas.microsoft.com/office/drawing/2014/main" id="{8F5D2FC1-3D61-4297-886B-0E1AE1AD9345}"/>
                    </a:ext>
                  </a:extLst>
                </p:cNvPr>
                <p:cNvSpPr/>
                <p:nvPr/>
              </p:nvSpPr>
              <p:spPr>
                <a:xfrm>
                  <a:off x="476869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A78B00AB-3D27-42E5-9C7E-4B3C43419DFD}"/>
                    </a:ext>
                  </a:extLst>
                </p:cNvPr>
                <p:cNvGrpSpPr/>
                <p:nvPr/>
              </p:nvGrpSpPr>
              <p:grpSpPr>
                <a:xfrm>
                  <a:off x="3165219" y="1221710"/>
                  <a:ext cx="2955511" cy="1818452"/>
                  <a:chOff x="3165219" y="1221710"/>
                  <a:chExt cx="2955511" cy="1818452"/>
                </a:xfrm>
              </p:grpSpPr>
              <p:grpSp>
                <p:nvGrpSpPr>
                  <p:cNvPr id="652" name="グループ化 651">
                    <a:extLst>
                      <a:ext uri="{FF2B5EF4-FFF2-40B4-BE49-F238E27FC236}">
                        <a16:creationId xmlns:a16="http://schemas.microsoft.com/office/drawing/2014/main" id="{E7C2B101-55D1-4E05-84FA-8D4D765BFFB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16521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656" name="星: 32 pt 655">
                      <a:extLst>
                        <a:ext uri="{FF2B5EF4-FFF2-40B4-BE49-F238E27FC236}">
                          <a16:creationId xmlns:a16="http://schemas.microsoft.com/office/drawing/2014/main" id="{9C78F9ED-30EF-405F-903F-74379457EE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7" name="星: 32 pt 656">
                      <a:extLst>
                        <a:ext uri="{FF2B5EF4-FFF2-40B4-BE49-F238E27FC236}">
                          <a16:creationId xmlns:a16="http://schemas.microsoft.com/office/drawing/2014/main" id="{DD499EAF-5185-41F3-808B-727F2E7222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8" name="円: 塗りつぶしなし 657">
                      <a:extLst>
                        <a:ext uri="{FF2B5EF4-FFF2-40B4-BE49-F238E27FC236}">
                          <a16:creationId xmlns:a16="http://schemas.microsoft.com/office/drawing/2014/main" id="{4846A38F-B5C2-4DA9-A23C-6FA8BF2658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9" name="円: 塗りつぶしなし 658">
                      <a:extLst>
                        <a:ext uri="{FF2B5EF4-FFF2-40B4-BE49-F238E27FC236}">
                          <a16:creationId xmlns:a16="http://schemas.microsoft.com/office/drawing/2014/main" id="{A245E5D9-A647-47EA-BF87-55D0C62C61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0" name="アーチ 659">
                      <a:extLst>
                        <a:ext uri="{FF2B5EF4-FFF2-40B4-BE49-F238E27FC236}">
                          <a16:creationId xmlns:a16="http://schemas.microsoft.com/office/drawing/2014/main" id="{DFE17C16-35D8-4EC4-8CFF-14A68D2C97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1" name="フリーフォーム: 図形 660">
                      <a:extLst>
                        <a:ext uri="{FF2B5EF4-FFF2-40B4-BE49-F238E27FC236}">
                          <a16:creationId xmlns:a16="http://schemas.microsoft.com/office/drawing/2014/main" id="{789AE62C-47D5-4046-97F9-218343D3212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2" name="円: 塗りつぶしなし 661">
                      <a:extLst>
                        <a:ext uri="{FF2B5EF4-FFF2-40B4-BE49-F238E27FC236}">
                          <a16:creationId xmlns:a16="http://schemas.microsoft.com/office/drawing/2014/main" id="{80F1DA63-EA42-4CFA-B223-17626B4DB1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3" name="円: 塗りつぶしなし 662">
                      <a:extLst>
                        <a:ext uri="{FF2B5EF4-FFF2-40B4-BE49-F238E27FC236}">
                          <a16:creationId xmlns:a16="http://schemas.microsoft.com/office/drawing/2014/main" id="{F1C02B11-34B4-444D-917B-435BBC36F5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4" name="四角形: 角を丸くする 663">
                      <a:extLst>
                        <a:ext uri="{FF2B5EF4-FFF2-40B4-BE49-F238E27FC236}">
                          <a16:creationId xmlns:a16="http://schemas.microsoft.com/office/drawing/2014/main" id="{0DABBE9F-8D9B-4028-9E92-84E1EAC3E85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5" name="四角形: 上の 2 つの角を丸める 664">
                      <a:extLst>
                        <a:ext uri="{FF2B5EF4-FFF2-40B4-BE49-F238E27FC236}">
                          <a16:creationId xmlns:a16="http://schemas.microsoft.com/office/drawing/2014/main" id="{594FA5C6-E8B6-483D-A9F2-3144D2AA9F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6" name="台形 665">
                      <a:extLst>
                        <a:ext uri="{FF2B5EF4-FFF2-40B4-BE49-F238E27FC236}">
                          <a16:creationId xmlns:a16="http://schemas.microsoft.com/office/drawing/2014/main" id="{9A3498B6-BBC7-4CB2-830C-FBC3D310BEC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7" name="アーチ 666">
                      <a:extLst>
                        <a:ext uri="{FF2B5EF4-FFF2-40B4-BE49-F238E27FC236}">
                          <a16:creationId xmlns:a16="http://schemas.microsoft.com/office/drawing/2014/main" id="{C0116EEF-A64E-4197-A6C4-518A9C2FA7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8" name="四角形: 角を丸くする 667">
                      <a:extLst>
                        <a:ext uri="{FF2B5EF4-FFF2-40B4-BE49-F238E27FC236}">
                          <a16:creationId xmlns:a16="http://schemas.microsoft.com/office/drawing/2014/main" id="{1E4865F7-16AD-48D4-93B4-D7037B620C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9" name="楕円 668">
                      <a:extLst>
                        <a:ext uri="{FF2B5EF4-FFF2-40B4-BE49-F238E27FC236}">
                          <a16:creationId xmlns:a16="http://schemas.microsoft.com/office/drawing/2014/main" id="{C2961052-33F5-466F-9FEF-4A0174CD0D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4421FC34-0A0E-4C4A-8BFD-CDA13043CCF6}"/>
                      </a:ext>
                    </a:extLst>
                  </p:cNvPr>
                  <p:cNvGrpSpPr/>
                  <p:nvPr/>
                </p:nvGrpSpPr>
                <p:grpSpPr>
                  <a:xfrm>
                    <a:off x="436732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654" name="フリーフォーム: 図形 653">
                      <a:extLst>
                        <a:ext uri="{FF2B5EF4-FFF2-40B4-BE49-F238E27FC236}">
                          <a16:creationId xmlns:a16="http://schemas.microsoft.com/office/drawing/2014/main" id="{35D986FC-20DB-494F-96A4-195E5E8E1C5A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5" name="楕円 654">
                      <a:extLst>
                        <a:ext uri="{FF2B5EF4-FFF2-40B4-BE49-F238E27FC236}">
                          <a16:creationId xmlns:a16="http://schemas.microsoft.com/office/drawing/2014/main" id="{1D4FC34F-0B40-4B03-84B1-2014535212E1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09B0E5F2-6660-48D3-8C1F-8AF433FADBD7}"/>
                    </a:ext>
                  </a:extLst>
                </p:cNvPr>
                <p:cNvGrpSpPr/>
                <p:nvPr/>
              </p:nvGrpSpPr>
              <p:grpSpPr>
                <a:xfrm rot="900000">
                  <a:off x="445466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650" name="四角形: 上の 2 つの角を丸める 649">
                    <a:extLst>
                      <a:ext uri="{FF2B5EF4-FFF2-40B4-BE49-F238E27FC236}">
                        <a16:creationId xmlns:a16="http://schemas.microsoft.com/office/drawing/2014/main" id="{08C315A9-5203-4E0B-9F3F-E7DA5A7296B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1" name="四角形: 上の 2 つの角を丸める 650">
                    <a:extLst>
                      <a:ext uri="{FF2B5EF4-FFF2-40B4-BE49-F238E27FC236}">
                        <a16:creationId xmlns:a16="http://schemas.microsoft.com/office/drawing/2014/main" id="{464EB4AA-99D9-4AE1-8A56-753FE44F80A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501AC02F-8CF4-4940-B304-D8D3784509A7}"/>
                    </a:ext>
                  </a:extLst>
                </p:cNvPr>
                <p:cNvGrpSpPr/>
                <p:nvPr/>
              </p:nvGrpSpPr>
              <p:grpSpPr>
                <a:xfrm rot="900000">
                  <a:off x="4521190" y="1701702"/>
                  <a:ext cx="456517" cy="1056825"/>
                  <a:chOff x="1367356" y="1701702"/>
                  <a:chExt cx="456517" cy="1056825"/>
                </a:xfrm>
              </p:grpSpPr>
              <p:sp>
                <p:nvSpPr>
                  <p:cNvPr id="647" name="台形 646">
                    <a:extLst>
                      <a:ext uri="{FF2B5EF4-FFF2-40B4-BE49-F238E27FC236}">
                        <a16:creationId xmlns:a16="http://schemas.microsoft.com/office/drawing/2014/main" id="{E4231028-1567-49C2-9C3B-7DC4DF87D3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5ACB6F14-2BB7-4C89-BF57-F49F6B2328DF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9" name="台形 648">
                    <a:extLst>
                      <a:ext uri="{FF2B5EF4-FFF2-40B4-BE49-F238E27FC236}">
                        <a16:creationId xmlns:a16="http://schemas.microsoft.com/office/drawing/2014/main" id="{A17C8DC2-25E3-4EEC-B3B2-4F27A96CACC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3" y="1701702"/>
                    <a:ext cx="409370" cy="858649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8" name="四角形: 上の 2 つの角を丸める 627">
                  <a:extLst>
                    <a:ext uri="{FF2B5EF4-FFF2-40B4-BE49-F238E27FC236}">
                      <a16:creationId xmlns:a16="http://schemas.microsoft.com/office/drawing/2014/main" id="{FB95CC2E-CDDB-4D24-8106-8D58AB81C3AA}"/>
                    </a:ext>
                  </a:extLst>
                </p:cNvPr>
                <p:cNvSpPr/>
                <p:nvPr/>
              </p:nvSpPr>
              <p:spPr>
                <a:xfrm>
                  <a:off x="462202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F901248F-A479-4C04-89B8-C4ADF4FB00DE}"/>
                    </a:ext>
                  </a:extLst>
                </p:cNvPr>
                <p:cNvGrpSpPr/>
                <p:nvPr/>
              </p:nvGrpSpPr>
              <p:grpSpPr>
                <a:xfrm>
                  <a:off x="388787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6226FF7F-6F63-408A-8706-8C3CDDFC2E1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5" name="四角形: 角を丸くする 644">
                    <a:extLst>
                      <a:ext uri="{FF2B5EF4-FFF2-40B4-BE49-F238E27FC236}">
                        <a16:creationId xmlns:a16="http://schemas.microsoft.com/office/drawing/2014/main" id="{C38F5F3E-E326-4532-BAA7-CD99295A60E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6" name="四角形: 角を丸くする 645">
                    <a:extLst>
                      <a:ext uri="{FF2B5EF4-FFF2-40B4-BE49-F238E27FC236}">
                        <a16:creationId xmlns:a16="http://schemas.microsoft.com/office/drawing/2014/main" id="{E113542A-E657-4D2D-8D83-7675E99253F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32643E6-5701-4A90-A499-56837C47B660}"/>
                    </a:ext>
                  </a:extLst>
                </p:cNvPr>
                <p:cNvSpPr/>
                <p:nvPr/>
              </p:nvSpPr>
              <p:spPr>
                <a:xfrm rot="8100000">
                  <a:off x="442567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四角形: 上の 2 つの角を丸める 630">
                  <a:extLst>
                    <a:ext uri="{FF2B5EF4-FFF2-40B4-BE49-F238E27FC236}">
                      <a16:creationId xmlns:a16="http://schemas.microsoft.com/office/drawing/2014/main" id="{B0AADAA6-FF2B-4A1B-BE0C-8A5DD7D79C74}"/>
                    </a:ext>
                  </a:extLst>
                </p:cNvPr>
                <p:cNvSpPr/>
                <p:nvPr/>
              </p:nvSpPr>
              <p:spPr>
                <a:xfrm>
                  <a:off x="421359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0CB7A43D-8D69-4DA6-858E-E75B29765638}"/>
                    </a:ext>
                  </a:extLst>
                </p:cNvPr>
                <p:cNvSpPr/>
                <p:nvPr/>
              </p:nvSpPr>
              <p:spPr>
                <a:xfrm>
                  <a:off x="442436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2A924684-3B46-493F-A6B5-67992D331827}"/>
                    </a:ext>
                  </a:extLst>
                </p:cNvPr>
                <p:cNvGrpSpPr/>
                <p:nvPr/>
              </p:nvGrpSpPr>
              <p:grpSpPr>
                <a:xfrm rot="900000">
                  <a:off x="4257389" y="-346078"/>
                  <a:ext cx="1155656" cy="1207393"/>
                  <a:chOff x="2111676" y="6083742"/>
                  <a:chExt cx="1155656" cy="1207393"/>
                </a:xfrm>
              </p:grpSpPr>
              <p:sp>
                <p:nvSpPr>
                  <p:cNvPr id="634" name="楕円 1">
                    <a:extLst>
                      <a:ext uri="{FF2B5EF4-FFF2-40B4-BE49-F238E27FC236}">
                        <a16:creationId xmlns:a16="http://schemas.microsoft.com/office/drawing/2014/main" id="{55EF75F5-813B-47AA-8D43-43E41728CF5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11676" y="6798422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5" name="四角形: 角を丸くする 634">
                    <a:extLst>
                      <a:ext uri="{FF2B5EF4-FFF2-40B4-BE49-F238E27FC236}">
                        <a16:creationId xmlns:a16="http://schemas.microsoft.com/office/drawing/2014/main" id="{CFB2BFF5-F393-4378-9F35-3493CE8FD442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54524" y="6086581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楕円 14">
                    <a:extLst>
                      <a:ext uri="{FF2B5EF4-FFF2-40B4-BE49-F238E27FC236}">
                        <a16:creationId xmlns:a16="http://schemas.microsoft.com/office/drawing/2014/main" id="{B6D59BFB-8067-4041-9FFE-2E472161C424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53084" y="7007647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F4354858-72B1-4145-B4B1-DF81583FD1E5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84157" y="701639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8" name="楕円 637">
                    <a:extLst>
                      <a:ext uri="{FF2B5EF4-FFF2-40B4-BE49-F238E27FC236}">
                        <a16:creationId xmlns:a16="http://schemas.microsoft.com/office/drawing/2014/main" id="{18C4DFE3-79C5-472D-9A21-83CCB44850D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19131" y="6616355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9" name="楕円 638">
                    <a:extLst>
                      <a:ext uri="{FF2B5EF4-FFF2-40B4-BE49-F238E27FC236}">
                        <a16:creationId xmlns:a16="http://schemas.microsoft.com/office/drawing/2014/main" id="{E0DA071A-9AAF-4FE0-AD5C-122336EDEE1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31614" y="6690186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68EDB8F0-12F5-4B48-9EB8-48C9455F5F19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84598" y="6083742"/>
                    <a:ext cx="1039881" cy="753555"/>
                  </a:xfrm>
                  <a:custGeom>
                    <a:avLst/>
                    <a:gdLst>
                      <a:gd name="connsiteX0" fmla="*/ 466551 w 1039881"/>
                      <a:gd name="connsiteY0" fmla="*/ 0 h 753555"/>
                      <a:gd name="connsiteX1" fmla="*/ 500403 w 1039881"/>
                      <a:gd name="connsiteY1" fmla="*/ 0 h 753555"/>
                      <a:gd name="connsiteX2" fmla="*/ 1039881 w 1039881"/>
                      <a:gd name="connsiteY2" fmla="*/ 539478 h 753555"/>
                      <a:gd name="connsiteX3" fmla="*/ 1039881 w 1039881"/>
                      <a:gd name="connsiteY3" fmla="*/ 665076 h 753555"/>
                      <a:gd name="connsiteX4" fmla="*/ 1030962 w 1039881"/>
                      <a:gd name="connsiteY4" fmla="*/ 753555 h 753555"/>
                      <a:gd name="connsiteX5" fmla="*/ 637969 w 1039881"/>
                      <a:gd name="connsiteY5" fmla="*/ 753555 h 753555"/>
                      <a:gd name="connsiteX6" fmla="*/ 637969 w 1039881"/>
                      <a:gd name="connsiteY6" fmla="*/ 562079 h 753555"/>
                      <a:gd name="connsiteX7" fmla="*/ 572384 w 1039881"/>
                      <a:gd name="connsiteY7" fmla="*/ 496494 h 753555"/>
                      <a:gd name="connsiteX8" fmla="*/ 527425 w 1039881"/>
                      <a:gd name="connsiteY8" fmla="*/ 496494 h 753555"/>
                      <a:gd name="connsiteX9" fmla="*/ 461840 w 1039881"/>
                      <a:gd name="connsiteY9" fmla="*/ 562079 h 753555"/>
                      <a:gd name="connsiteX10" fmla="*/ 461840 w 1039881"/>
                      <a:gd name="connsiteY10" fmla="*/ 753555 h 753555"/>
                      <a:gd name="connsiteX11" fmla="*/ 376890 w 1039881"/>
                      <a:gd name="connsiteY11" fmla="*/ 753555 h 753555"/>
                      <a:gd name="connsiteX12" fmla="*/ 376890 w 1039881"/>
                      <a:gd name="connsiteY12" fmla="*/ 404036 h 753555"/>
                      <a:gd name="connsiteX13" fmla="*/ 372782 w 1039881"/>
                      <a:gd name="connsiteY13" fmla="*/ 394119 h 753555"/>
                      <a:gd name="connsiteX14" fmla="*/ 372782 w 1039881"/>
                      <a:gd name="connsiteY14" fmla="*/ 372914 h 753555"/>
                      <a:gd name="connsiteX15" fmla="*/ 269716 w 1039881"/>
                      <a:gd name="connsiteY15" fmla="*/ 269848 h 753555"/>
                      <a:gd name="connsiteX16" fmla="*/ 0 w 1039881"/>
                      <a:gd name="connsiteY16" fmla="*/ 269848 h 753555"/>
                      <a:gd name="connsiteX17" fmla="*/ 5175 w 1039881"/>
                      <a:gd name="connsiteY17" fmla="*/ 259739 h 753555"/>
                      <a:gd name="connsiteX18" fmla="*/ 466551 w 1039881"/>
                      <a:gd name="connsiteY18" fmla="*/ 0 h 753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39881" h="753555">
                        <a:moveTo>
                          <a:pt x="466551" y="0"/>
                        </a:moveTo>
                        <a:lnTo>
                          <a:pt x="500403" y="0"/>
                        </a:lnTo>
                        <a:cubicBezTo>
                          <a:pt x="798348" y="0"/>
                          <a:pt x="1039881" y="241533"/>
                          <a:pt x="1039881" y="539478"/>
                        </a:cubicBezTo>
                        <a:lnTo>
                          <a:pt x="1039881" y="665076"/>
                        </a:lnTo>
                        <a:lnTo>
                          <a:pt x="1030962" y="753555"/>
                        </a:lnTo>
                        <a:lnTo>
                          <a:pt x="637969" y="753555"/>
                        </a:lnTo>
                        <a:lnTo>
                          <a:pt x="637969" y="562079"/>
                        </a:lnTo>
                        <a:cubicBezTo>
                          <a:pt x="637969" y="525857"/>
                          <a:pt x="608606" y="496494"/>
                          <a:pt x="572384" y="496494"/>
                        </a:cubicBezTo>
                        <a:lnTo>
                          <a:pt x="527425" y="496494"/>
                        </a:lnTo>
                        <a:cubicBezTo>
                          <a:pt x="491203" y="496494"/>
                          <a:pt x="461840" y="525857"/>
                          <a:pt x="461840" y="562079"/>
                        </a:cubicBezTo>
                        <a:lnTo>
                          <a:pt x="461840" y="753555"/>
                        </a:lnTo>
                        <a:lnTo>
                          <a:pt x="376890" y="753555"/>
                        </a:lnTo>
                        <a:lnTo>
                          <a:pt x="376890" y="404036"/>
                        </a:lnTo>
                        <a:lnTo>
                          <a:pt x="372782" y="394119"/>
                        </a:lnTo>
                        <a:lnTo>
                          <a:pt x="372782" y="372914"/>
                        </a:lnTo>
                        <a:cubicBezTo>
                          <a:pt x="372782" y="315992"/>
                          <a:pt x="326638" y="269848"/>
                          <a:pt x="269716" y="269848"/>
                        </a:cubicBezTo>
                        <a:lnTo>
                          <a:pt x="0" y="269848"/>
                        </a:lnTo>
                        <a:lnTo>
                          <a:pt x="5175" y="259739"/>
                        </a:lnTo>
                        <a:cubicBezTo>
                          <a:pt x="99793" y="104019"/>
                          <a:pt x="271025" y="0"/>
                          <a:pt x="46655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ysClr val="windowText" lastClr="000000">
                        <a:lumMod val="50000"/>
                        <a:lumOff val="50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147EB523-70DB-4C5D-A441-2AE008FE3FD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4412" y="654802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40DBDF7B-20F8-4436-8B0E-C1A6CADF5DF6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3349" y="658639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楕円 216">
                    <a:extLst>
                      <a:ext uri="{FF2B5EF4-FFF2-40B4-BE49-F238E27FC236}">
                        <a16:creationId xmlns:a16="http://schemas.microsoft.com/office/drawing/2014/main" id="{084E95F3-9257-4650-A655-9FFBC6A340E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67172" y="6540699"/>
                    <a:ext cx="289249" cy="61918"/>
                  </a:xfrm>
                  <a:custGeom>
                    <a:avLst/>
                    <a:gdLst>
                      <a:gd name="connsiteX0" fmla="*/ 0 w 300038"/>
                      <a:gd name="connsiteY0" fmla="*/ 22860 h 45719"/>
                      <a:gd name="connsiteX1" fmla="*/ 150019 w 300038"/>
                      <a:gd name="connsiteY1" fmla="*/ 0 h 45719"/>
                      <a:gd name="connsiteX2" fmla="*/ 300038 w 300038"/>
                      <a:gd name="connsiteY2" fmla="*/ 22860 h 45719"/>
                      <a:gd name="connsiteX3" fmla="*/ 150019 w 300038"/>
                      <a:gd name="connsiteY3" fmla="*/ 45720 h 45719"/>
                      <a:gd name="connsiteX4" fmla="*/ 0 w 300038"/>
                      <a:gd name="connsiteY4" fmla="*/ 22860 h 45719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68104 h 90964"/>
                      <a:gd name="connsiteX1" fmla="*/ 164307 w 300038"/>
                      <a:gd name="connsiteY1" fmla="*/ 0 h 90964"/>
                      <a:gd name="connsiteX2" fmla="*/ 300038 w 300038"/>
                      <a:gd name="connsiteY2" fmla="*/ 68104 h 90964"/>
                      <a:gd name="connsiteX3" fmla="*/ 150019 w 300038"/>
                      <a:gd name="connsiteY3" fmla="*/ 90964 h 90964"/>
                      <a:gd name="connsiteX4" fmla="*/ 0 w 300038"/>
                      <a:gd name="connsiteY4" fmla="*/ 68104 h 90964"/>
                      <a:gd name="connsiteX0" fmla="*/ 0 w 300038"/>
                      <a:gd name="connsiteY0" fmla="*/ 72867 h 95727"/>
                      <a:gd name="connsiteX1" fmla="*/ 154782 w 300038"/>
                      <a:gd name="connsiteY1" fmla="*/ 0 h 95727"/>
                      <a:gd name="connsiteX2" fmla="*/ 300038 w 300038"/>
                      <a:gd name="connsiteY2" fmla="*/ 72867 h 95727"/>
                      <a:gd name="connsiteX3" fmla="*/ 150019 w 300038"/>
                      <a:gd name="connsiteY3" fmla="*/ 95727 h 95727"/>
                      <a:gd name="connsiteX4" fmla="*/ 0 w 300038"/>
                      <a:gd name="connsiteY4" fmla="*/ 72867 h 95727"/>
                      <a:gd name="connsiteX0" fmla="*/ 0 w 300038"/>
                      <a:gd name="connsiteY0" fmla="*/ 72867 h 76377"/>
                      <a:gd name="connsiteX1" fmla="*/ 154782 w 300038"/>
                      <a:gd name="connsiteY1" fmla="*/ 0 h 76377"/>
                      <a:gd name="connsiteX2" fmla="*/ 300038 w 300038"/>
                      <a:gd name="connsiteY2" fmla="*/ 72867 h 76377"/>
                      <a:gd name="connsiteX3" fmla="*/ 150019 w 300038"/>
                      <a:gd name="connsiteY3" fmla="*/ 60008 h 76377"/>
                      <a:gd name="connsiteX4" fmla="*/ 0 w 300038"/>
                      <a:gd name="connsiteY4" fmla="*/ 72867 h 76377"/>
                      <a:gd name="connsiteX0" fmla="*/ 0 w 300038"/>
                      <a:gd name="connsiteY0" fmla="*/ 77630 h 81140"/>
                      <a:gd name="connsiteX1" fmla="*/ 140494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1140"/>
                      <a:gd name="connsiteX1" fmla="*/ 145008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0508"/>
                      <a:gd name="connsiteX1" fmla="*/ 145008 w 300038"/>
                      <a:gd name="connsiteY1" fmla="*/ 0 h 80508"/>
                      <a:gd name="connsiteX2" fmla="*/ 300038 w 300038"/>
                      <a:gd name="connsiteY2" fmla="*/ 77630 h 80508"/>
                      <a:gd name="connsiteX3" fmla="*/ 142495 w 300038"/>
                      <a:gd name="connsiteY3" fmla="*/ 57268 h 80508"/>
                      <a:gd name="connsiteX4" fmla="*/ 0 w 300038"/>
                      <a:gd name="connsiteY4" fmla="*/ 77630 h 80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0038" h="80508">
                        <a:moveTo>
                          <a:pt x="0" y="77630"/>
                        </a:moveTo>
                        <a:cubicBezTo>
                          <a:pt x="0" y="65005"/>
                          <a:pt x="62155" y="0"/>
                          <a:pt x="145008" y="0"/>
                        </a:cubicBezTo>
                        <a:cubicBezTo>
                          <a:pt x="227861" y="0"/>
                          <a:pt x="300038" y="65005"/>
                          <a:pt x="300038" y="77630"/>
                        </a:cubicBezTo>
                        <a:cubicBezTo>
                          <a:pt x="300038" y="90255"/>
                          <a:pt x="225348" y="57268"/>
                          <a:pt x="142495" y="57268"/>
                        </a:cubicBezTo>
                        <a:cubicBezTo>
                          <a:pt x="59642" y="57268"/>
                          <a:pt x="0" y="90255"/>
                          <a:pt x="0" y="7763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6E01ECDA-4417-4DAE-84C4-E32ED650E80E}"/>
                  </a:ext>
                </a:extLst>
              </p:cNvPr>
              <p:cNvGrpSpPr/>
              <p:nvPr/>
            </p:nvGrpSpPr>
            <p:grpSpPr>
              <a:xfrm>
                <a:off x="449311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2FA68135-20C6-4F40-BB82-089F0954FFD7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618" name="四角形: 角を丸くする 617">
                    <a:extLst>
                      <a:ext uri="{FF2B5EF4-FFF2-40B4-BE49-F238E27FC236}">
                        <a16:creationId xmlns:a16="http://schemas.microsoft.com/office/drawing/2014/main" id="{EDCA86AF-844C-4776-AAF9-204BB179DD7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四角形: 角を丸くする 618">
                    <a:extLst>
                      <a:ext uri="{FF2B5EF4-FFF2-40B4-BE49-F238E27FC236}">
                        <a16:creationId xmlns:a16="http://schemas.microsoft.com/office/drawing/2014/main" id="{25A3E5B3-CE8C-4F0B-9CC2-8BD75FCC3D3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2C970573-6B34-4C1F-8EBD-B61CC54D862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2" name="四角形: 角を丸くする 611">
                  <a:extLst>
                    <a:ext uri="{FF2B5EF4-FFF2-40B4-BE49-F238E27FC236}">
                      <a16:creationId xmlns:a16="http://schemas.microsoft.com/office/drawing/2014/main" id="{8130FD91-828C-4D78-BAFE-62C02C470D55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1469BBCF-A23A-4002-A589-AEECE4A9953C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四角形: 角を丸くする 3">
                  <a:extLst>
                    <a:ext uri="{FF2B5EF4-FFF2-40B4-BE49-F238E27FC236}">
                      <a16:creationId xmlns:a16="http://schemas.microsoft.com/office/drawing/2014/main" id="{60BE7C53-5006-437E-8CBF-C85655274A60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72AE76F1-D4A4-4357-A409-2D4B87351AA8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29F6C9BB-4F59-4A79-8E4E-347C7919D70F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213B1C62-7159-4F75-BFAE-D1341DE29AB4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C6A0970C-EA97-4A5B-A739-167AF69312A8}"/>
                </a:ext>
              </a:extLst>
            </p:cNvPr>
            <p:cNvGrpSpPr/>
            <p:nvPr/>
          </p:nvGrpSpPr>
          <p:grpSpPr>
            <a:xfrm>
              <a:off x="5089399" y="4284095"/>
              <a:ext cx="1933831" cy="2368717"/>
              <a:chOff x="3989055" y="3877328"/>
              <a:chExt cx="1933831" cy="2368717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F56FAB8B-8B08-4F8E-AA13-D483880D000F}"/>
                  </a:ext>
                </a:extLst>
              </p:cNvPr>
              <p:cNvGrpSpPr/>
              <p:nvPr/>
            </p:nvGrpSpPr>
            <p:grpSpPr>
              <a:xfrm>
                <a:off x="3989055" y="3990806"/>
                <a:ext cx="1933831" cy="2255239"/>
                <a:chOff x="3184269" y="-406563"/>
                <a:chExt cx="2955511" cy="3446725"/>
              </a:xfrm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55D4D708-95AF-4491-BDFC-5D6D06B920C0}"/>
                    </a:ext>
                  </a:extLst>
                </p:cNvPr>
                <p:cNvSpPr/>
                <p:nvPr/>
              </p:nvSpPr>
              <p:spPr>
                <a:xfrm>
                  <a:off x="424084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6026B34A-0137-483A-9F19-63E0B0ECA63D}"/>
                    </a:ext>
                  </a:extLst>
                </p:cNvPr>
                <p:cNvSpPr/>
                <p:nvPr/>
              </p:nvSpPr>
              <p:spPr>
                <a:xfrm rot="18900000">
                  <a:off x="448680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台形 559">
                  <a:extLst>
                    <a:ext uri="{FF2B5EF4-FFF2-40B4-BE49-F238E27FC236}">
                      <a16:creationId xmlns:a16="http://schemas.microsoft.com/office/drawing/2014/main" id="{39A8BDEA-083C-448C-BB25-66BEF8640F8C}"/>
                    </a:ext>
                  </a:extLst>
                </p:cNvPr>
                <p:cNvSpPr/>
                <p:nvPr/>
              </p:nvSpPr>
              <p:spPr>
                <a:xfrm rot="9900000">
                  <a:off x="445920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台形 560">
                  <a:extLst>
                    <a:ext uri="{FF2B5EF4-FFF2-40B4-BE49-F238E27FC236}">
                      <a16:creationId xmlns:a16="http://schemas.microsoft.com/office/drawing/2014/main" id="{2331FADE-6393-494D-BFAF-E7A1C44288FC}"/>
                    </a:ext>
                  </a:extLst>
                </p:cNvPr>
                <p:cNvSpPr/>
                <p:nvPr/>
              </p:nvSpPr>
              <p:spPr>
                <a:xfrm>
                  <a:off x="478774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384C6085-8287-417B-B817-C75D4E439083}"/>
                    </a:ext>
                  </a:extLst>
                </p:cNvPr>
                <p:cNvGrpSpPr/>
                <p:nvPr/>
              </p:nvGrpSpPr>
              <p:grpSpPr>
                <a:xfrm>
                  <a:off x="3184269" y="1221710"/>
                  <a:ext cx="2955511" cy="1818452"/>
                  <a:chOff x="6537069" y="1221710"/>
                  <a:chExt cx="2955511" cy="1818452"/>
                </a:xfrm>
              </p:grpSpPr>
              <p:grpSp>
                <p:nvGrpSpPr>
                  <p:cNvPr id="591" name="グループ化 590">
                    <a:extLst>
                      <a:ext uri="{FF2B5EF4-FFF2-40B4-BE49-F238E27FC236}">
                        <a16:creationId xmlns:a16="http://schemas.microsoft.com/office/drawing/2014/main" id="{D73FF0A7-2780-4E8A-AEF3-819DEB42FEF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53706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595" name="星: 32 pt 594">
                      <a:extLst>
                        <a:ext uri="{FF2B5EF4-FFF2-40B4-BE49-F238E27FC236}">
                          <a16:creationId xmlns:a16="http://schemas.microsoft.com/office/drawing/2014/main" id="{5AE52016-D979-44FF-B582-E56BFA4341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6" name="星: 32 pt 595">
                      <a:extLst>
                        <a:ext uri="{FF2B5EF4-FFF2-40B4-BE49-F238E27FC236}">
                          <a16:creationId xmlns:a16="http://schemas.microsoft.com/office/drawing/2014/main" id="{7279F35B-54C8-4BDB-9D57-1F76598078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7" name="円: 塗りつぶしなし 596">
                      <a:extLst>
                        <a:ext uri="{FF2B5EF4-FFF2-40B4-BE49-F238E27FC236}">
                          <a16:creationId xmlns:a16="http://schemas.microsoft.com/office/drawing/2014/main" id="{F4725B3C-D603-4A6D-8C8D-B68C9BCDCF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8" name="円: 塗りつぶしなし 597">
                      <a:extLst>
                        <a:ext uri="{FF2B5EF4-FFF2-40B4-BE49-F238E27FC236}">
                          <a16:creationId xmlns:a16="http://schemas.microsoft.com/office/drawing/2014/main" id="{F0145E27-C2CA-406B-84F8-6D7E0DA24E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9" name="アーチ 598">
                      <a:extLst>
                        <a:ext uri="{FF2B5EF4-FFF2-40B4-BE49-F238E27FC236}">
                          <a16:creationId xmlns:a16="http://schemas.microsoft.com/office/drawing/2014/main" id="{6E3273A0-CC52-4BE7-844D-3A8AD21261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41992EA0-7B35-44D4-ACF6-0C7BE5AD16E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1" name="円: 塗りつぶしなし 600">
                      <a:extLst>
                        <a:ext uri="{FF2B5EF4-FFF2-40B4-BE49-F238E27FC236}">
                          <a16:creationId xmlns:a16="http://schemas.microsoft.com/office/drawing/2014/main" id="{AA90A800-9197-45E2-AC47-D625B52A23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2" name="円: 塗りつぶしなし 601">
                      <a:extLst>
                        <a:ext uri="{FF2B5EF4-FFF2-40B4-BE49-F238E27FC236}">
                          <a16:creationId xmlns:a16="http://schemas.microsoft.com/office/drawing/2014/main" id="{3B15E940-F9FA-4930-B01B-2E65D5CA9B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3" name="四角形: 角を丸くする 602">
                      <a:extLst>
                        <a:ext uri="{FF2B5EF4-FFF2-40B4-BE49-F238E27FC236}">
                          <a16:creationId xmlns:a16="http://schemas.microsoft.com/office/drawing/2014/main" id="{011ED6D8-C043-4F54-96ED-7DF603EDEEC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4" name="四角形: 上の 2 つの角を丸める 603">
                      <a:extLst>
                        <a:ext uri="{FF2B5EF4-FFF2-40B4-BE49-F238E27FC236}">
                          <a16:creationId xmlns:a16="http://schemas.microsoft.com/office/drawing/2014/main" id="{394E4800-1597-4AF6-A921-2520CEB05E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5" name="台形 604">
                      <a:extLst>
                        <a:ext uri="{FF2B5EF4-FFF2-40B4-BE49-F238E27FC236}">
                          <a16:creationId xmlns:a16="http://schemas.microsoft.com/office/drawing/2014/main" id="{D6A3F28F-6DC1-4675-8470-11620AC0694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6" name="アーチ 605">
                      <a:extLst>
                        <a:ext uri="{FF2B5EF4-FFF2-40B4-BE49-F238E27FC236}">
                          <a16:creationId xmlns:a16="http://schemas.microsoft.com/office/drawing/2014/main" id="{66727667-4559-4A24-89B5-BDDB78826A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7" name="四角形: 角を丸くする 606">
                      <a:extLst>
                        <a:ext uri="{FF2B5EF4-FFF2-40B4-BE49-F238E27FC236}">
                          <a16:creationId xmlns:a16="http://schemas.microsoft.com/office/drawing/2014/main" id="{3F69F245-448B-4B69-9354-E7CCBBA2C3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8" name="楕円 607">
                      <a:extLst>
                        <a:ext uri="{FF2B5EF4-FFF2-40B4-BE49-F238E27FC236}">
                          <a16:creationId xmlns:a16="http://schemas.microsoft.com/office/drawing/2014/main" id="{AECBADAF-F36E-467C-8034-E1D93F93BA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592" name="グループ化 591">
                    <a:extLst>
                      <a:ext uri="{FF2B5EF4-FFF2-40B4-BE49-F238E27FC236}">
                        <a16:creationId xmlns:a16="http://schemas.microsoft.com/office/drawing/2014/main" id="{62A15FD2-2741-4103-B2CB-18796FD5613F}"/>
                      </a:ext>
                    </a:extLst>
                  </p:cNvPr>
                  <p:cNvGrpSpPr/>
                  <p:nvPr/>
                </p:nvGrpSpPr>
                <p:grpSpPr>
                  <a:xfrm>
                    <a:off x="773917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593" name="フリーフォーム: 図形 592">
                      <a:extLst>
                        <a:ext uri="{FF2B5EF4-FFF2-40B4-BE49-F238E27FC236}">
                          <a16:creationId xmlns:a16="http://schemas.microsoft.com/office/drawing/2014/main" id="{9DF148FB-5337-405B-A3F3-9E20D4D2151F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4" name="楕円 593">
                      <a:extLst>
                        <a:ext uri="{FF2B5EF4-FFF2-40B4-BE49-F238E27FC236}">
                          <a16:creationId xmlns:a16="http://schemas.microsoft.com/office/drawing/2014/main" id="{7A9B5872-ED84-4232-866D-99556DD321EF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2CE184AD-5E7A-449B-8B14-562CCC753425}"/>
                    </a:ext>
                  </a:extLst>
                </p:cNvPr>
                <p:cNvGrpSpPr/>
                <p:nvPr/>
              </p:nvGrpSpPr>
              <p:grpSpPr>
                <a:xfrm rot="900000">
                  <a:off x="447371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589" name="四角形: 上の 2 つの角を丸める 588">
                    <a:extLst>
                      <a:ext uri="{FF2B5EF4-FFF2-40B4-BE49-F238E27FC236}">
                        <a16:creationId xmlns:a16="http://schemas.microsoft.com/office/drawing/2014/main" id="{F2D67820-55BE-4223-8077-B4E782C8249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0" name="四角形: 上の 2 つの角を丸める 589">
                    <a:extLst>
                      <a:ext uri="{FF2B5EF4-FFF2-40B4-BE49-F238E27FC236}">
                        <a16:creationId xmlns:a16="http://schemas.microsoft.com/office/drawing/2014/main" id="{F014B9C8-26FD-4F4A-8A4B-3E783F563ED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6E961C5A-5775-4D0E-B4AA-C716E52B68EF}"/>
                    </a:ext>
                  </a:extLst>
                </p:cNvPr>
                <p:cNvGrpSpPr/>
                <p:nvPr/>
              </p:nvGrpSpPr>
              <p:grpSpPr>
                <a:xfrm rot="900000">
                  <a:off x="4540240" y="1701702"/>
                  <a:ext cx="456518" cy="1056825"/>
                  <a:chOff x="1367356" y="1701702"/>
                  <a:chExt cx="456518" cy="1056825"/>
                </a:xfrm>
              </p:grpSpPr>
              <p:sp>
                <p:nvSpPr>
                  <p:cNvPr id="586" name="台形 585">
                    <a:extLst>
                      <a:ext uri="{FF2B5EF4-FFF2-40B4-BE49-F238E27FC236}">
                        <a16:creationId xmlns:a16="http://schemas.microsoft.com/office/drawing/2014/main" id="{6492489F-9058-44AB-AD54-426DD6A141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1373BCCA-062A-4807-A55C-41D850B57C27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台形 587">
                    <a:extLst>
                      <a:ext uri="{FF2B5EF4-FFF2-40B4-BE49-F238E27FC236}">
                        <a16:creationId xmlns:a16="http://schemas.microsoft.com/office/drawing/2014/main" id="{E8C28391-0272-4E93-A47E-34233D285A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2"/>
                    <a:ext cx="409370" cy="856657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5" name="四角形: 上の 2 つの角を丸める 564">
                  <a:extLst>
                    <a:ext uri="{FF2B5EF4-FFF2-40B4-BE49-F238E27FC236}">
                      <a16:creationId xmlns:a16="http://schemas.microsoft.com/office/drawing/2014/main" id="{858A4023-7181-449F-9520-7CB570F6ACBC}"/>
                    </a:ext>
                  </a:extLst>
                </p:cNvPr>
                <p:cNvSpPr/>
                <p:nvPr/>
              </p:nvSpPr>
              <p:spPr>
                <a:xfrm>
                  <a:off x="464107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95175131-2FE2-4A10-9F22-C3C97720AB1F}"/>
                    </a:ext>
                  </a:extLst>
                </p:cNvPr>
                <p:cNvGrpSpPr/>
                <p:nvPr/>
              </p:nvGrpSpPr>
              <p:grpSpPr>
                <a:xfrm>
                  <a:off x="390692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A9BF3850-6E8F-44A6-8BC8-05A3DD743556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4" name="四角形: 角を丸くする 583">
                    <a:extLst>
                      <a:ext uri="{FF2B5EF4-FFF2-40B4-BE49-F238E27FC236}">
                        <a16:creationId xmlns:a16="http://schemas.microsoft.com/office/drawing/2014/main" id="{BD87C32F-9D0C-482B-B52B-490AB1C1C24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911AB123-91C6-4685-BAE9-D9A1EA9977F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DF4A7118-09A6-4A05-ACFC-99EE31F0535E}"/>
                    </a:ext>
                  </a:extLst>
                </p:cNvPr>
                <p:cNvSpPr/>
                <p:nvPr/>
              </p:nvSpPr>
              <p:spPr>
                <a:xfrm rot="8100000">
                  <a:off x="444472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EAFBDD92-DD0D-496B-AE25-98F78DEBC963}"/>
                    </a:ext>
                  </a:extLst>
                </p:cNvPr>
                <p:cNvSpPr/>
                <p:nvPr/>
              </p:nvSpPr>
              <p:spPr>
                <a:xfrm>
                  <a:off x="423264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AFA8336B-89D4-4E5E-AB7E-280E242C51F0}"/>
                    </a:ext>
                  </a:extLst>
                </p:cNvPr>
                <p:cNvSpPr/>
                <p:nvPr/>
              </p:nvSpPr>
              <p:spPr>
                <a:xfrm>
                  <a:off x="444341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389D478B-F63F-45BA-9BBD-5338D789DA23}"/>
                    </a:ext>
                  </a:extLst>
                </p:cNvPr>
                <p:cNvSpPr/>
                <p:nvPr/>
              </p:nvSpPr>
              <p:spPr>
                <a:xfrm rot="20376193">
                  <a:off x="4634850" y="953764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4B97F782-0D1A-48D3-9642-833E103C5A3F}"/>
                    </a:ext>
                  </a:extLst>
                </p:cNvPr>
                <p:cNvGrpSpPr/>
                <p:nvPr/>
              </p:nvGrpSpPr>
              <p:grpSpPr>
                <a:xfrm rot="900000">
                  <a:off x="4380104" y="-406563"/>
                  <a:ext cx="1291268" cy="1350492"/>
                  <a:chOff x="7300815" y="5983565"/>
                  <a:chExt cx="1291268" cy="1350492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B77FB25C-5B4B-4564-BC0F-9763E145AA0A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6672" y="5983565"/>
                    <a:ext cx="1190404" cy="1040505"/>
                  </a:xfrm>
                  <a:custGeom>
                    <a:avLst/>
                    <a:gdLst>
                      <a:gd name="connsiteX0" fmla="*/ 518797 w 1301563"/>
                      <a:gd name="connsiteY0" fmla="*/ 0 h 1095292"/>
                      <a:gd name="connsiteX1" fmla="*/ 720737 w 1301563"/>
                      <a:gd name="connsiteY1" fmla="*/ 40494 h 1095292"/>
                      <a:gd name="connsiteX2" fmla="*/ 768335 w 1301563"/>
                      <a:gd name="connsiteY2" fmla="*/ 66155 h 1095292"/>
                      <a:gd name="connsiteX3" fmla="*/ 782766 w 1301563"/>
                      <a:gd name="connsiteY3" fmla="*/ 64710 h 1095292"/>
                      <a:gd name="connsiteX4" fmla="*/ 1301563 w 1301563"/>
                      <a:gd name="connsiteY4" fmla="*/ 580001 h 1095292"/>
                      <a:gd name="connsiteX5" fmla="*/ 782766 w 1301563"/>
                      <a:gd name="connsiteY5" fmla="*/ 1095292 h 1095292"/>
                      <a:gd name="connsiteX6" fmla="*/ 580827 w 1301563"/>
                      <a:gd name="connsiteY6" fmla="*/ 1054798 h 1095292"/>
                      <a:gd name="connsiteX7" fmla="*/ 533229 w 1301563"/>
                      <a:gd name="connsiteY7" fmla="*/ 1029137 h 1095292"/>
                      <a:gd name="connsiteX8" fmla="*/ 518797 w 1301563"/>
                      <a:gd name="connsiteY8" fmla="*/ 1030582 h 1095292"/>
                      <a:gd name="connsiteX9" fmla="*/ 0 w 1301563"/>
                      <a:gd name="connsiteY9" fmla="*/ 515291 h 1095292"/>
                      <a:gd name="connsiteX10" fmla="*/ 518797 w 1301563"/>
                      <a:gd name="connsiteY10" fmla="*/ 0 h 1095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01563" h="1095292">
                        <a:moveTo>
                          <a:pt x="518797" y="0"/>
                        </a:moveTo>
                        <a:cubicBezTo>
                          <a:pt x="590428" y="0"/>
                          <a:pt x="658669" y="14419"/>
                          <a:pt x="720737" y="40494"/>
                        </a:cubicBezTo>
                        <a:lnTo>
                          <a:pt x="768335" y="66155"/>
                        </a:lnTo>
                        <a:lnTo>
                          <a:pt x="782766" y="64710"/>
                        </a:lnTo>
                        <a:cubicBezTo>
                          <a:pt x="1069290" y="64710"/>
                          <a:pt x="1301563" y="295414"/>
                          <a:pt x="1301563" y="580001"/>
                        </a:cubicBezTo>
                        <a:cubicBezTo>
                          <a:pt x="1301563" y="864588"/>
                          <a:pt x="1069290" y="1095292"/>
                          <a:pt x="782766" y="1095292"/>
                        </a:cubicBezTo>
                        <a:cubicBezTo>
                          <a:pt x="711135" y="1095292"/>
                          <a:pt x="642895" y="1080873"/>
                          <a:pt x="580827" y="1054798"/>
                        </a:cubicBezTo>
                        <a:lnTo>
                          <a:pt x="533229" y="1029137"/>
                        </a:lnTo>
                        <a:lnTo>
                          <a:pt x="518797" y="1030582"/>
                        </a:lnTo>
                        <a:cubicBezTo>
                          <a:pt x="232273" y="1030582"/>
                          <a:pt x="0" y="799878"/>
                          <a:pt x="0" y="515291"/>
                        </a:cubicBezTo>
                        <a:cubicBezTo>
                          <a:pt x="0" y="230704"/>
                          <a:pt x="232273" y="0"/>
                          <a:pt x="5187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3" name="楕円 1">
                    <a:extLst>
                      <a:ext uri="{FF2B5EF4-FFF2-40B4-BE49-F238E27FC236}">
                        <a16:creationId xmlns:a16="http://schemas.microsoft.com/office/drawing/2014/main" id="{0BAD00BA-7018-430C-BA6E-CD9BEF89AEF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0815" y="6810884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7A03D3DF-F704-4B1F-BE08-0F1F888F5B4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40208" y="6098318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5" name="楕円 14">
                    <a:extLst>
                      <a:ext uri="{FF2B5EF4-FFF2-40B4-BE49-F238E27FC236}">
                        <a16:creationId xmlns:a16="http://schemas.microsoft.com/office/drawing/2014/main" id="{219D1569-8858-4C51-BC2D-576FE3E9A697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52287" y="7016808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7141800D-2531-4B73-9743-85EC0B39E2AA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83360" y="702555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月 576">
                    <a:extLst>
                      <a:ext uri="{FF2B5EF4-FFF2-40B4-BE49-F238E27FC236}">
                        <a16:creationId xmlns:a16="http://schemas.microsoft.com/office/drawing/2014/main" id="{40BEC678-203F-4E73-9087-1D792FEE3F67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7464151" y="6451505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148C8E38-5E92-401C-9385-00A150405D7A}"/>
                      </a:ext>
                    </a:extLst>
                  </p:cNvPr>
                  <p:cNvSpPr/>
                  <p:nvPr/>
                </p:nvSpPr>
                <p:spPr>
                  <a:xfrm rot="14527645">
                    <a:off x="7483835" y="6579581"/>
                    <a:ext cx="86690" cy="241892"/>
                  </a:xfrm>
                  <a:custGeom>
                    <a:avLst/>
                    <a:gdLst>
                      <a:gd name="connsiteX0" fmla="*/ 45719 w 86690"/>
                      <a:gd name="connsiteY0" fmla="*/ 229300 h 241892"/>
                      <a:gd name="connsiteX1" fmla="*/ 0 w 86690"/>
                      <a:gd name="connsiteY1" fmla="*/ 114650 h 241892"/>
                      <a:gd name="connsiteX2" fmla="*/ 45719 w 86690"/>
                      <a:gd name="connsiteY2" fmla="*/ 0 h 241892"/>
                      <a:gd name="connsiteX3" fmla="*/ 25172 w 86690"/>
                      <a:gd name="connsiteY3" fmla="*/ 114650 h 241892"/>
                      <a:gd name="connsiteX4" fmla="*/ 45719 w 86690"/>
                      <a:gd name="connsiteY4" fmla="*/ 229300 h 241892"/>
                      <a:gd name="connsiteX5" fmla="*/ 86690 w 86690"/>
                      <a:gd name="connsiteY5" fmla="*/ 241892 h 241892"/>
                      <a:gd name="connsiteX6" fmla="*/ 40971 w 86690"/>
                      <a:gd name="connsiteY6" fmla="*/ 127242 h 241892"/>
                      <a:gd name="connsiteX7" fmla="*/ 86690 w 86690"/>
                      <a:gd name="connsiteY7" fmla="*/ 12592 h 241892"/>
                      <a:gd name="connsiteX8" fmla="*/ 66143 w 86690"/>
                      <a:gd name="connsiteY8" fmla="*/ 127242 h 241892"/>
                      <a:gd name="connsiteX9" fmla="*/ 86690 w 86690"/>
                      <a:gd name="connsiteY9" fmla="*/ 241892 h 24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690" h="241892">
                        <a:moveTo>
                          <a:pt x="45719" y="229300"/>
                        </a:moveTo>
                        <a:cubicBezTo>
                          <a:pt x="20469" y="229300"/>
                          <a:pt x="0" y="177969"/>
                          <a:pt x="0" y="114650"/>
                        </a:cubicBezTo>
                        <a:cubicBezTo>
                          <a:pt x="0" y="51331"/>
                          <a:pt x="20469" y="0"/>
                          <a:pt x="45719" y="0"/>
                        </a:cubicBezTo>
                        <a:cubicBezTo>
                          <a:pt x="32650" y="29096"/>
                          <a:pt x="25172" y="70825"/>
                          <a:pt x="25172" y="114650"/>
                        </a:cubicBezTo>
                        <a:cubicBezTo>
                          <a:pt x="25172" y="158475"/>
                          <a:pt x="32651" y="200204"/>
                          <a:pt x="45719" y="229300"/>
                        </a:cubicBezTo>
                        <a:close/>
                        <a:moveTo>
                          <a:pt x="86690" y="241892"/>
                        </a:moveTo>
                        <a:cubicBezTo>
                          <a:pt x="61440" y="241892"/>
                          <a:pt x="40971" y="190561"/>
                          <a:pt x="40971" y="127242"/>
                        </a:cubicBezTo>
                        <a:cubicBezTo>
                          <a:pt x="40971" y="63923"/>
                          <a:pt x="61440" y="12592"/>
                          <a:pt x="86690" y="12592"/>
                        </a:cubicBezTo>
                        <a:cubicBezTo>
                          <a:pt x="73621" y="41688"/>
                          <a:pt x="66143" y="83417"/>
                          <a:pt x="66143" y="127242"/>
                        </a:cubicBezTo>
                        <a:cubicBezTo>
                          <a:pt x="66143" y="171067"/>
                          <a:pt x="73622" y="212796"/>
                          <a:pt x="86690" y="2418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4660565A-5972-4A5B-A024-18672765BE2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3343" y="6628372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楕円 579">
                    <a:extLst>
                      <a:ext uri="{FF2B5EF4-FFF2-40B4-BE49-F238E27FC236}">
                        <a16:creationId xmlns:a16="http://schemas.microsoft.com/office/drawing/2014/main" id="{92BC724E-AF08-40BF-BCAB-F0F59DA22F4F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9259" y="6705799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7A18124F-EB5F-45C8-9A21-28DCC25CC8D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889468" y="6175577"/>
                    <a:ext cx="702615" cy="1158480"/>
                  </a:xfrm>
                  <a:custGeom>
                    <a:avLst/>
                    <a:gdLst>
                      <a:gd name="connsiteX0" fmla="*/ 537547 w 537547"/>
                      <a:gd name="connsiteY0" fmla="*/ 1159848 h 1159848"/>
                      <a:gd name="connsiteX1" fmla="*/ 444695 w 537547"/>
                      <a:gd name="connsiteY1" fmla="*/ 1060806 h 1159848"/>
                      <a:gd name="connsiteX2" fmla="*/ 438340 w 537547"/>
                      <a:gd name="connsiteY2" fmla="*/ 1042497 h 1159848"/>
                      <a:gd name="connsiteX3" fmla="*/ 444678 w 537547"/>
                      <a:gd name="connsiteY3" fmla="*/ 1159848 h 1159848"/>
                      <a:gd name="connsiteX4" fmla="*/ 351826 w 537547"/>
                      <a:gd name="connsiteY4" fmla="*/ 1060806 h 1159848"/>
                      <a:gd name="connsiteX5" fmla="*/ 345471 w 537547"/>
                      <a:gd name="connsiteY5" fmla="*/ 1042497 h 1159848"/>
                      <a:gd name="connsiteX6" fmla="*/ 351809 w 537547"/>
                      <a:gd name="connsiteY6" fmla="*/ 1159848 h 1159848"/>
                      <a:gd name="connsiteX7" fmla="*/ 287166 w 537547"/>
                      <a:gd name="connsiteY7" fmla="*/ 1114275 h 1159848"/>
                      <a:gd name="connsiteX8" fmla="*/ 252008 w 537547"/>
                      <a:gd name="connsiteY8" fmla="*/ 1031498 h 1159848"/>
                      <a:gd name="connsiteX9" fmla="*/ 258940 w 537547"/>
                      <a:gd name="connsiteY9" fmla="*/ 1159848 h 1159848"/>
                      <a:gd name="connsiteX10" fmla="*/ 194297 w 537547"/>
                      <a:gd name="connsiteY10" fmla="*/ 1114275 h 1159848"/>
                      <a:gd name="connsiteX11" fmla="*/ 159140 w 537547"/>
                      <a:gd name="connsiteY11" fmla="*/ 1031501 h 1159848"/>
                      <a:gd name="connsiteX12" fmla="*/ 166072 w 537547"/>
                      <a:gd name="connsiteY12" fmla="*/ 1159848 h 1159848"/>
                      <a:gd name="connsiteX13" fmla="*/ 0 w 537547"/>
                      <a:gd name="connsiteY13" fmla="*/ 579924 h 1159848"/>
                      <a:gd name="connsiteX14" fmla="*/ 166072 w 537547"/>
                      <a:gd name="connsiteY14" fmla="*/ 0 h 1159848"/>
                      <a:gd name="connsiteX15" fmla="*/ 159140 w 537547"/>
                      <a:gd name="connsiteY15" fmla="*/ 128347 h 1159848"/>
                      <a:gd name="connsiteX16" fmla="*/ 194297 w 537547"/>
                      <a:gd name="connsiteY16" fmla="*/ 45573 h 1159848"/>
                      <a:gd name="connsiteX17" fmla="*/ 258940 w 537547"/>
                      <a:gd name="connsiteY17" fmla="*/ 0 h 1159848"/>
                      <a:gd name="connsiteX18" fmla="*/ 252008 w 537547"/>
                      <a:gd name="connsiteY18" fmla="*/ 128350 h 1159848"/>
                      <a:gd name="connsiteX19" fmla="*/ 287166 w 537547"/>
                      <a:gd name="connsiteY19" fmla="*/ 45573 h 1159848"/>
                      <a:gd name="connsiteX20" fmla="*/ 351809 w 537547"/>
                      <a:gd name="connsiteY20" fmla="*/ 0 h 1159848"/>
                      <a:gd name="connsiteX21" fmla="*/ 345471 w 537547"/>
                      <a:gd name="connsiteY21" fmla="*/ 117352 h 1159848"/>
                      <a:gd name="connsiteX22" fmla="*/ 351826 w 537547"/>
                      <a:gd name="connsiteY22" fmla="*/ 99042 h 1159848"/>
                      <a:gd name="connsiteX23" fmla="*/ 444678 w 537547"/>
                      <a:gd name="connsiteY23" fmla="*/ 0 h 1159848"/>
                      <a:gd name="connsiteX24" fmla="*/ 438340 w 537547"/>
                      <a:gd name="connsiteY24" fmla="*/ 117352 h 1159848"/>
                      <a:gd name="connsiteX25" fmla="*/ 444695 w 537547"/>
                      <a:gd name="connsiteY25" fmla="*/ 99042 h 1159848"/>
                      <a:gd name="connsiteX26" fmla="*/ 537547 w 537547"/>
                      <a:gd name="connsiteY26" fmla="*/ 0 h 1159848"/>
                      <a:gd name="connsiteX27" fmla="*/ 537547 w 537547"/>
                      <a:gd name="connsiteY27" fmla="*/ 1159848 h 1159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7547" h="1159848">
                        <a:moveTo>
                          <a:pt x="537547" y="1159848"/>
                        </a:moveTo>
                        <a:cubicBezTo>
                          <a:pt x="503152" y="1159848"/>
                          <a:pt x="471200" y="1123336"/>
                          <a:pt x="444695" y="1060806"/>
                        </a:cubicBezTo>
                        <a:lnTo>
                          <a:pt x="438340" y="1042497"/>
                        </a:lnTo>
                        <a:lnTo>
                          <a:pt x="444678" y="1159848"/>
                        </a:lnTo>
                        <a:cubicBezTo>
                          <a:pt x="410283" y="1159848"/>
                          <a:pt x="378331" y="1123336"/>
                          <a:pt x="351826" y="1060806"/>
                        </a:cubicBezTo>
                        <a:lnTo>
                          <a:pt x="345471" y="1042497"/>
                        </a:lnTo>
                        <a:lnTo>
                          <a:pt x="351809" y="1159848"/>
                        </a:lnTo>
                        <a:cubicBezTo>
                          <a:pt x="328879" y="1159848"/>
                          <a:pt x="307035" y="1143620"/>
                          <a:pt x="287166" y="1114275"/>
                        </a:cubicBezTo>
                        <a:lnTo>
                          <a:pt x="252008" y="1031498"/>
                        </a:lnTo>
                        <a:lnTo>
                          <a:pt x="258940" y="1159848"/>
                        </a:lnTo>
                        <a:cubicBezTo>
                          <a:pt x="236010" y="1159848"/>
                          <a:pt x="214166" y="1143620"/>
                          <a:pt x="194297" y="1114275"/>
                        </a:cubicBezTo>
                        <a:lnTo>
                          <a:pt x="159140" y="1031501"/>
                        </a:lnTo>
                        <a:lnTo>
                          <a:pt x="166072" y="1159848"/>
                        </a:lnTo>
                        <a:cubicBezTo>
                          <a:pt x="74353" y="1159848"/>
                          <a:pt x="0" y="900207"/>
                          <a:pt x="0" y="579924"/>
                        </a:cubicBezTo>
                        <a:cubicBezTo>
                          <a:pt x="0" y="259641"/>
                          <a:pt x="74353" y="0"/>
                          <a:pt x="166072" y="0"/>
                        </a:cubicBezTo>
                        <a:lnTo>
                          <a:pt x="159140" y="128347"/>
                        </a:lnTo>
                        <a:lnTo>
                          <a:pt x="194297" y="45573"/>
                        </a:lnTo>
                        <a:cubicBezTo>
                          <a:pt x="214166" y="16228"/>
                          <a:pt x="236010" y="0"/>
                          <a:pt x="258940" y="0"/>
                        </a:cubicBezTo>
                        <a:lnTo>
                          <a:pt x="252008" y="128350"/>
                        </a:lnTo>
                        <a:lnTo>
                          <a:pt x="287166" y="45573"/>
                        </a:lnTo>
                        <a:cubicBezTo>
                          <a:pt x="307035" y="16228"/>
                          <a:pt x="328879" y="0"/>
                          <a:pt x="351809" y="0"/>
                        </a:cubicBezTo>
                        <a:lnTo>
                          <a:pt x="345471" y="117352"/>
                        </a:lnTo>
                        <a:lnTo>
                          <a:pt x="351826" y="99042"/>
                        </a:lnTo>
                        <a:cubicBezTo>
                          <a:pt x="378331" y="36512"/>
                          <a:pt x="410283" y="0"/>
                          <a:pt x="444678" y="0"/>
                        </a:cubicBezTo>
                        <a:lnTo>
                          <a:pt x="438340" y="117352"/>
                        </a:lnTo>
                        <a:lnTo>
                          <a:pt x="444695" y="99042"/>
                        </a:lnTo>
                        <a:cubicBezTo>
                          <a:pt x="471200" y="36512"/>
                          <a:pt x="503152" y="0"/>
                          <a:pt x="537547" y="0"/>
                        </a:cubicBezTo>
                        <a:cubicBezTo>
                          <a:pt x="509868" y="380575"/>
                          <a:pt x="509868" y="779273"/>
                          <a:pt x="537547" y="11598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7D075D72-5E80-4668-A420-C16CB777C0F9}"/>
                      </a:ext>
                    </a:extLst>
                  </p:cNvPr>
                  <p:cNvSpPr/>
                  <p:nvPr/>
                </p:nvSpPr>
                <p:spPr>
                  <a:xfrm rot="1152697">
                    <a:off x="7485862" y="6057314"/>
                    <a:ext cx="962196" cy="702171"/>
                  </a:xfrm>
                  <a:custGeom>
                    <a:avLst/>
                    <a:gdLst>
                      <a:gd name="connsiteX0" fmla="*/ 533007 w 1066015"/>
                      <a:gd name="connsiteY0" fmla="*/ 0 h 494004"/>
                      <a:gd name="connsiteX1" fmla="*/ 1045686 w 1066015"/>
                      <a:gd name="connsiteY1" fmla="*/ 207093 h 494004"/>
                      <a:gd name="connsiteX2" fmla="*/ 1066015 w 1066015"/>
                      <a:gd name="connsiteY2" fmla="*/ 247002 h 494004"/>
                      <a:gd name="connsiteX3" fmla="*/ 1045686 w 1066015"/>
                      <a:gd name="connsiteY3" fmla="*/ 286911 h 494004"/>
                      <a:gd name="connsiteX4" fmla="*/ 533007 w 1066015"/>
                      <a:gd name="connsiteY4" fmla="*/ 494004 h 494004"/>
                      <a:gd name="connsiteX5" fmla="*/ 20328 w 1066015"/>
                      <a:gd name="connsiteY5" fmla="*/ 286911 h 494004"/>
                      <a:gd name="connsiteX6" fmla="*/ 0 w 1066015"/>
                      <a:gd name="connsiteY6" fmla="*/ 247002 h 494004"/>
                      <a:gd name="connsiteX7" fmla="*/ 20328 w 1066015"/>
                      <a:gd name="connsiteY7" fmla="*/ 207093 h 494004"/>
                      <a:gd name="connsiteX8" fmla="*/ 533007 w 1066015"/>
                      <a:gd name="connsiteY8" fmla="*/ 0 h 494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015" h="494004">
                        <a:moveTo>
                          <a:pt x="533007" y="0"/>
                        </a:moveTo>
                        <a:cubicBezTo>
                          <a:pt x="763477" y="0"/>
                          <a:pt x="961219" y="85393"/>
                          <a:pt x="1045686" y="207093"/>
                        </a:cubicBezTo>
                        <a:lnTo>
                          <a:pt x="1066015" y="247002"/>
                        </a:lnTo>
                        <a:lnTo>
                          <a:pt x="1045686" y="286911"/>
                        </a:lnTo>
                        <a:cubicBezTo>
                          <a:pt x="961219" y="408611"/>
                          <a:pt x="763477" y="494004"/>
                          <a:pt x="533007" y="494004"/>
                        </a:cubicBezTo>
                        <a:cubicBezTo>
                          <a:pt x="302538" y="494004"/>
                          <a:pt x="104795" y="408611"/>
                          <a:pt x="20328" y="286911"/>
                        </a:cubicBezTo>
                        <a:lnTo>
                          <a:pt x="0" y="247002"/>
                        </a:lnTo>
                        <a:lnTo>
                          <a:pt x="20328" y="207093"/>
                        </a:lnTo>
                        <a:cubicBezTo>
                          <a:pt x="104795" y="85393"/>
                          <a:pt x="302538" y="0"/>
                          <a:pt x="53300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53ADBF87-399E-4C0F-BC8E-90243DAD83D0}"/>
                  </a:ext>
                </a:extLst>
              </p:cNvPr>
              <p:cNvGrpSpPr/>
              <p:nvPr/>
            </p:nvGrpSpPr>
            <p:grpSpPr>
              <a:xfrm>
                <a:off x="460032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F8D44DFC-7A80-444A-89B3-993933BAFEEF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555" name="四角形: 角を丸くする 554">
                    <a:extLst>
                      <a:ext uri="{FF2B5EF4-FFF2-40B4-BE49-F238E27FC236}">
                        <a16:creationId xmlns:a16="http://schemas.microsoft.com/office/drawing/2014/main" id="{428211F2-4D2A-45CF-B1F4-208FACA366A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四角形: 角を丸くする 555">
                    <a:extLst>
                      <a:ext uri="{FF2B5EF4-FFF2-40B4-BE49-F238E27FC236}">
                        <a16:creationId xmlns:a16="http://schemas.microsoft.com/office/drawing/2014/main" id="{7DC22CC8-7CDD-4FF9-AA46-55785A7D803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7" name="四角形: 角を丸くする 556">
                    <a:extLst>
                      <a:ext uri="{FF2B5EF4-FFF2-40B4-BE49-F238E27FC236}">
                        <a16:creationId xmlns:a16="http://schemas.microsoft.com/office/drawing/2014/main" id="{1C3F4AEE-C506-4C08-A5E7-A396FCF5C1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6711483A-FB99-42E4-8E19-840A2698B733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BA32282E-0008-49F7-A4F3-B1B65B3A8E33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四角形: 角を丸くする 3">
                  <a:extLst>
                    <a:ext uri="{FF2B5EF4-FFF2-40B4-BE49-F238E27FC236}">
                      <a16:creationId xmlns:a16="http://schemas.microsoft.com/office/drawing/2014/main" id="{683E3F21-CF93-437F-AE1A-AD56D749BB8B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AA2C56B0-2059-4BC8-A326-B579670458CB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0DB958F2-CA2D-4089-827E-94EEABD4ED0F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69EFE183-D3E8-4F59-8D62-C8FBECFB9267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C6BCD9D3-44B4-4615-B264-3FA28FE239EC}"/>
                </a:ext>
              </a:extLst>
            </p:cNvPr>
            <p:cNvGrpSpPr/>
            <p:nvPr/>
          </p:nvGrpSpPr>
          <p:grpSpPr>
            <a:xfrm>
              <a:off x="397324" y="4287159"/>
              <a:ext cx="1933831" cy="2373249"/>
              <a:chOff x="1015802" y="3877328"/>
              <a:chExt cx="1933831" cy="2373249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A3333C22-6094-4A08-9F8A-97FF0DDD5D33}"/>
                  </a:ext>
                </a:extLst>
              </p:cNvPr>
              <p:cNvGrpSpPr/>
              <p:nvPr/>
            </p:nvGrpSpPr>
            <p:grpSpPr>
              <a:xfrm>
                <a:off x="1015802" y="4020104"/>
                <a:ext cx="1933831" cy="2230473"/>
                <a:chOff x="-120906" y="-368712"/>
                <a:chExt cx="2955511" cy="340887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835B5DC-D233-41B0-8C74-6CC860BA724A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四角形: 上の 2 つの角を丸める 36">
                  <a:extLst>
                    <a:ext uri="{FF2B5EF4-FFF2-40B4-BE49-F238E27FC236}">
                      <a16:creationId xmlns:a16="http://schemas.microsoft.com/office/drawing/2014/main" id="{A0A82C9E-FB26-4676-9CDE-7CFCBC8EE707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2498C065-5B46-44E4-B0EB-992AAFCA31F2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41622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544" name="台形 329">
                    <a:extLst>
                      <a:ext uri="{FF2B5EF4-FFF2-40B4-BE49-F238E27FC236}">
                        <a16:creationId xmlns:a16="http://schemas.microsoft.com/office/drawing/2014/main" id="{108135E1-0C55-49A1-92E1-BD7888B297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722917D7-F2AB-446F-946C-8805741DE738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2" name="台形 261">
                  <a:extLst>
                    <a:ext uri="{FF2B5EF4-FFF2-40B4-BE49-F238E27FC236}">
                      <a16:creationId xmlns:a16="http://schemas.microsoft.com/office/drawing/2014/main" id="{AB2F8C2C-9635-4263-A908-2C056D01D9D3}"/>
                    </a:ext>
                  </a:extLst>
                </p:cNvPr>
                <p:cNvSpPr/>
                <p:nvPr/>
              </p:nvSpPr>
              <p:spPr>
                <a:xfrm rot="3600000">
                  <a:off x="1262155" y="1701037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FD2CAA01-10FA-4171-8837-077AF85BFABD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BAA3CA02-605A-4199-BDAD-34E81E4376CC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B34AD2B8-A692-48D7-9E6D-CB02D29F36B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296" name="星: 32 pt 295">
                      <a:extLst>
                        <a:ext uri="{FF2B5EF4-FFF2-40B4-BE49-F238E27FC236}">
                          <a16:creationId xmlns:a16="http://schemas.microsoft.com/office/drawing/2014/main" id="{76664161-C844-425F-918C-346B920CDB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7" name="星: 32 pt 296">
                      <a:extLst>
                        <a:ext uri="{FF2B5EF4-FFF2-40B4-BE49-F238E27FC236}">
                          <a16:creationId xmlns:a16="http://schemas.microsoft.com/office/drawing/2014/main" id="{A95E3641-7899-4E6A-9712-BABF6E8210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8" name="円: 塗りつぶしなし 297">
                      <a:extLst>
                        <a:ext uri="{FF2B5EF4-FFF2-40B4-BE49-F238E27FC236}">
                          <a16:creationId xmlns:a16="http://schemas.microsoft.com/office/drawing/2014/main" id="{BB649179-92CC-4BBE-940A-DAEB4BC26E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9" name="円: 塗りつぶしなし 298">
                      <a:extLst>
                        <a:ext uri="{FF2B5EF4-FFF2-40B4-BE49-F238E27FC236}">
                          <a16:creationId xmlns:a16="http://schemas.microsoft.com/office/drawing/2014/main" id="{ABE80E9C-D00B-4003-BACE-E3DC3B7F13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0" name="アーチ 299">
                      <a:extLst>
                        <a:ext uri="{FF2B5EF4-FFF2-40B4-BE49-F238E27FC236}">
                          <a16:creationId xmlns:a16="http://schemas.microsoft.com/office/drawing/2014/main" id="{0ACCA880-17B2-4CBE-8176-57A17D3A49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4662AD4C-F8AE-4B3A-8EA2-175B37545C1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2" name="円: 塗りつぶしなし 301">
                      <a:extLst>
                        <a:ext uri="{FF2B5EF4-FFF2-40B4-BE49-F238E27FC236}">
                          <a16:creationId xmlns:a16="http://schemas.microsoft.com/office/drawing/2014/main" id="{875441D6-9B9F-44BD-8BBD-5637A71665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3" name="円: 塗りつぶしなし 302">
                      <a:extLst>
                        <a:ext uri="{FF2B5EF4-FFF2-40B4-BE49-F238E27FC236}">
                          <a16:creationId xmlns:a16="http://schemas.microsoft.com/office/drawing/2014/main" id="{8EACA98E-5AA3-405F-824C-B7A4E6CDA1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4" name="四角形: 角を丸くする 303">
                      <a:extLst>
                        <a:ext uri="{FF2B5EF4-FFF2-40B4-BE49-F238E27FC236}">
                          <a16:creationId xmlns:a16="http://schemas.microsoft.com/office/drawing/2014/main" id="{A423CDFE-6E89-4813-9776-7062FA2887F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5" name="四角形: 上の 2 つの角を丸める 304">
                      <a:extLst>
                        <a:ext uri="{FF2B5EF4-FFF2-40B4-BE49-F238E27FC236}">
                          <a16:creationId xmlns:a16="http://schemas.microsoft.com/office/drawing/2014/main" id="{256EB73C-758B-4263-985D-79B7CB759A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6" name="台形 305">
                      <a:extLst>
                        <a:ext uri="{FF2B5EF4-FFF2-40B4-BE49-F238E27FC236}">
                          <a16:creationId xmlns:a16="http://schemas.microsoft.com/office/drawing/2014/main" id="{C933920F-3766-49D4-B28C-908E641DCCB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7" name="アーチ 306">
                      <a:extLst>
                        <a:ext uri="{FF2B5EF4-FFF2-40B4-BE49-F238E27FC236}">
                          <a16:creationId xmlns:a16="http://schemas.microsoft.com/office/drawing/2014/main" id="{C8DBB5B4-AEF1-4871-805E-C138A86369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8" name="四角形: 角を丸くする 307">
                      <a:extLst>
                        <a:ext uri="{FF2B5EF4-FFF2-40B4-BE49-F238E27FC236}">
                          <a16:creationId xmlns:a16="http://schemas.microsoft.com/office/drawing/2014/main" id="{28535283-7DB6-4106-8268-38B5AEA5F1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9" name="楕円 308">
                      <a:extLst>
                        <a:ext uri="{FF2B5EF4-FFF2-40B4-BE49-F238E27FC236}">
                          <a16:creationId xmlns:a16="http://schemas.microsoft.com/office/drawing/2014/main" id="{3A79DB22-052B-4ABA-AB72-7A8F7BE878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4DD76F10-F1C9-4398-853A-3A2676E3514F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D078D0DD-C331-4AF4-84BD-6CEE2344D955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5" name="楕円 294">
                      <a:extLst>
                        <a:ext uri="{FF2B5EF4-FFF2-40B4-BE49-F238E27FC236}">
                          <a16:creationId xmlns:a16="http://schemas.microsoft.com/office/drawing/2014/main" id="{BE126EFE-F92E-4E9F-AE16-C072F81864A5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03E37C4B-CF77-44B7-9F5F-831D5DE9B5C7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290" name="四角形: 上の 2 つの角を丸める 289">
                    <a:extLst>
                      <a:ext uri="{FF2B5EF4-FFF2-40B4-BE49-F238E27FC236}">
                        <a16:creationId xmlns:a16="http://schemas.microsoft.com/office/drawing/2014/main" id="{73A84E2B-20E3-44C2-811F-83C0F001689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8600CDB1-8DF1-489D-AF06-B1C8491BBDA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DC16417B-5D4D-4BB1-BDCC-359CD2BC84BF}"/>
                    </a:ext>
                  </a:extLst>
                </p:cNvPr>
                <p:cNvGrpSpPr/>
                <p:nvPr/>
              </p:nvGrpSpPr>
              <p:grpSpPr>
                <a:xfrm rot="900000">
                  <a:off x="1187087" y="2066133"/>
                  <a:ext cx="351331" cy="672229"/>
                  <a:chOff x="1367356" y="2086298"/>
                  <a:chExt cx="351331" cy="672229"/>
                </a:xfrm>
              </p:grpSpPr>
              <p:sp>
                <p:nvSpPr>
                  <p:cNvPr id="288" name="台形 287">
                    <a:extLst>
                      <a:ext uri="{FF2B5EF4-FFF2-40B4-BE49-F238E27FC236}">
                        <a16:creationId xmlns:a16="http://schemas.microsoft.com/office/drawing/2014/main" id="{18260EEC-4511-4069-9399-FB2DB18036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13D077B5-23E8-4CD2-A930-A9ED7E650148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0FA85A96-BE4B-44AD-A87F-40BBD23624FC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B79B851B-3E2A-4F7E-A70A-7E53504BFF20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93EA63A2-72C3-4F83-9B70-81FDF780EE2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0FC0C983-9F34-46E8-B9F2-46077F504FE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B842B90C-F5B4-4809-A046-CB98881ED129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B2A20D94-4984-416E-92E4-42A230BDA714}"/>
                    </a:ext>
                  </a:extLst>
                </p:cNvPr>
                <p:cNvSpPr/>
                <p:nvPr/>
              </p:nvSpPr>
              <p:spPr>
                <a:xfrm rot="1800000">
                  <a:off x="1287929" y="1632637"/>
                  <a:ext cx="497380" cy="542035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9DD33694-2162-4A2B-A438-63B4F71747AA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D4EE694C-959A-46DA-8B33-716E2D14318F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四角形: 上の 2 つの角を丸める 36">
                  <a:extLst>
                    <a:ext uri="{FF2B5EF4-FFF2-40B4-BE49-F238E27FC236}">
                      <a16:creationId xmlns:a16="http://schemas.microsoft.com/office/drawing/2014/main" id="{98DE1B79-480B-495F-937F-2194CD3631D0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31E0C1B8-DD1C-4527-9A57-95282F280B71}"/>
                    </a:ext>
                  </a:extLst>
                </p:cNvPr>
                <p:cNvGrpSpPr/>
                <p:nvPr/>
              </p:nvGrpSpPr>
              <p:grpSpPr>
                <a:xfrm rot="591319">
                  <a:off x="1059059" y="-368712"/>
                  <a:ext cx="1202047" cy="1321733"/>
                  <a:chOff x="5735994" y="6021416"/>
                  <a:chExt cx="1202047" cy="1321733"/>
                </a:xfrm>
              </p:grpSpPr>
              <p:sp>
                <p:nvSpPr>
                  <p:cNvPr id="274" name="楕円 1">
                    <a:extLst>
                      <a:ext uri="{FF2B5EF4-FFF2-40B4-BE49-F238E27FC236}">
                        <a16:creationId xmlns:a16="http://schemas.microsoft.com/office/drawing/2014/main" id="{3DC79E10-8BDC-4B9F-884C-9FB59B89E5C0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43407" y="6803495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四角形: 角を丸くする 274">
                    <a:extLst>
                      <a:ext uri="{FF2B5EF4-FFF2-40B4-BE49-F238E27FC236}">
                        <a16:creationId xmlns:a16="http://schemas.microsoft.com/office/drawing/2014/main" id="{FC5BAA0A-E2EE-43B7-9CA5-DD7F3E814F5E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69388" y="6093485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2161CFF3-5591-4C91-8B90-77D9A917E82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29723" y="6626536"/>
                    <a:ext cx="162504" cy="222300"/>
                  </a:xfrm>
                  <a:custGeom>
                    <a:avLst/>
                    <a:gdLst>
                      <a:gd name="connsiteX0" fmla="*/ 4834 w 162504"/>
                      <a:gd name="connsiteY0" fmla="*/ 0 h 222300"/>
                      <a:gd name="connsiteX1" fmla="*/ 58313 w 162504"/>
                      <a:gd name="connsiteY1" fmla="*/ 60606 h 222300"/>
                      <a:gd name="connsiteX2" fmla="*/ 59634 w 162504"/>
                      <a:gd name="connsiteY2" fmla="*/ 61270 h 222300"/>
                      <a:gd name="connsiteX3" fmla="*/ 64369 w 162504"/>
                      <a:gd name="connsiteY3" fmla="*/ 48858 h 222300"/>
                      <a:gd name="connsiteX4" fmla="*/ 105018 w 162504"/>
                      <a:gd name="connsiteY4" fmla="*/ 19100 h 222300"/>
                      <a:gd name="connsiteX5" fmla="*/ 162504 w 162504"/>
                      <a:gd name="connsiteY5" fmla="*/ 120700 h 222300"/>
                      <a:gd name="connsiteX6" fmla="*/ 105018 w 162504"/>
                      <a:gd name="connsiteY6" fmla="*/ 222300 h 222300"/>
                      <a:gd name="connsiteX7" fmla="*/ 47532 w 162504"/>
                      <a:gd name="connsiteY7" fmla="*/ 120700 h 222300"/>
                      <a:gd name="connsiteX8" fmla="*/ 51697 w 162504"/>
                      <a:gd name="connsiteY8" fmla="*/ 84240 h 222300"/>
                      <a:gd name="connsiteX9" fmla="*/ 44292 w 162504"/>
                      <a:gd name="connsiteY9" fmla="*/ 81512 h 222300"/>
                      <a:gd name="connsiteX10" fmla="*/ 4834 w 162504"/>
                      <a:gd name="connsiteY10" fmla="*/ 0 h 222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2504" h="222300">
                        <a:moveTo>
                          <a:pt x="4834" y="0"/>
                        </a:moveTo>
                        <a:cubicBezTo>
                          <a:pt x="14031" y="21904"/>
                          <a:pt x="33496" y="43962"/>
                          <a:pt x="58313" y="60606"/>
                        </a:cubicBezTo>
                        <a:lnTo>
                          <a:pt x="59634" y="61270"/>
                        </a:lnTo>
                        <a:lnTo>
                          <a:pt x="64369" y="48858"/>
                        </a:lnTo>
                        <a:cubicBezTo>
                          <a:pt x="74772" y="30472"/>
                          <a:pt x="89144" y="19100"/>
                          <a:pt x="105018" y="19100"/>
                        </a:cubicBezTo>
                        <a:cubicBezTo>
                          <a:pt x="136767" y="19100"/>
                          <a:pt x="162504" y="64588"/>
                          <a:pt x="162504" y="120700"/>
                        </a:cubicBezTo>
                        <a:cubicBezTo>
                          <a:pt x="162504" y="176812"/>
                          <a:pt x="136767" y="222300"/>
                          <a:pt x="105018" y="222300"/>
                        </a:cubicBezTo>
                        <a:cubicBezTo>
                          <a:pt x="73269" y="222300"/>
                          <a:pt x="47532" y="176812"/>
                          <a:pt x="47532" y="120700"/>
                        </a:cubicBezTo>
                        <a:lnTo>
                          <a:pt x="51697" y="84240"/>
                        </a:lnTo>
                        <a:lnTo>
                          <a:pt x="44292" y="81512"/>
                        </a:lnTo>
                        <a:cubicBezTo>
                          <a:pt x="8436" y="57465"/>
                          <a:pt x="-9230" y="20971"/>
                          <a:pt x="483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F42F502C-98A3-440B-86C1-FACFB7C8119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35994" y="6021416"/>
                    <a:ext cx="1202047" cy="1321733"/>
                  </a:xfrm>
                  <a:custGeom>
                    <a:avLst/>
                    <a:gdLst>
                      <a:gd name="connsiteX0" fmla="*/ 568780 w 1202047"/>
                      <a:gd name="connsiteY0" fmla="*/ 0 h 1321733"/>
                      <a:gd name="connsiteX1" fmla="*/ 606170 w 1202047"/>
                      <a:gd name="connsiteY1" fmla="*/ 0 h 1321733"/>
                      <a:gd name="connsiteX2" fmla="*/ 1202047 w 1202047"/>
                      <a:gd name="connsiteY2" fmla="*/ 595877 h 1321733"/>
                      <a:gd name="connsiteX3" fmla="*/ 1202047 w 1202047"/>
                      <a:gd name="connsiteY3" fmla="*/ 684310 h 1321733"/>
                      <a:gd name="connsiteX4" fmla="*/ 1202047 w 1202047"/>
                      <a:gd name="connsiteY4" fmla="*/ 734605 h 1321733"/>
                      <a:gd name="connsiteX5" fmla="*/ 1202047 w 1202047"/>
                      <a:gd name="connsiteY5" fmla="*/ 1321733 h 1321733"/>
                      <a:gd name="connsiteX6" fmla="*/ 632039 w 1202047"/>
                      <a:gd name="connsiteY6" fmla="*/ 1321733 h 1321733"/>
                      <a:gd name="connsiteX7" fmla="*/ 632039 w 1202047"/>
                      <a:gd name="connsiteY7" fmla="*/ 443970 h 1321733"/>
                      <a:gd name="connsiteX8" fmla="*/ 615563 w 1202047"/>
                      <a:gd name="connsiteY8" fmla="*/ 427494 h 1321733"/>
                      <a:gd name="connsiteX9" fmla="*/ 0 w 1202047"/>
                      <a:gd name="connsiteY9" fmla="*/ 427494 h 1321733"/>
                      <a:gd name="connsiteX10" fmla="*/ 19730 w 1202047"/>
                      <a:gd name="connsiteY10" fmla="*/ 363935 h 1321733"/>
                      <a:gd name="connsiteX11" fmla="*/ 568780 w 1202047"/>
                      <a:gd name="connsiteY11" fmla="*/ 0 h 1321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02047" h="1321733">
                        <a:moveTo>
                          <a:pt x="568780" y="0"/>
                        </a:moveTo>
                        <a:lnTo>
                          <a:pt x="606170" y="0"/>
                        </a:lnTo>
                        <a:cubicBezTo>
                          <a:pt x="935264" y="0"/>
                          <a:pt x="1202047" y="266783"/>
                          <a:pt x="1202047" y="595877"/>
                        </a:cubicBezTo>
                        <a:lnTo>
                          <a:pt x="1202047" y="684310"/>
                        </a:lnTo>
                        <a:lnTo>
                          <a:pt x="1202047" y="734605"/>
                        </a:lnTo>
                        <a:lnTo>
                          <a:pt x="1202047" y="1321733"/>
                        </a:lnTo>
                        <a:lnTo>
                          <a:pt x="632039" y="1321733"/>
                        </a:lnTo>
                        <a:lnTo>
                          <a:pt x="632039" y="443970"/>
                        </a:lnTo>
                        <a:cubicBezTo>
                          <a:pt x="632039" y="434871"/>
                          <a:pt x="624662" y="427494"/>
                          <a:pt x="615563" y="427494"/>
                        </a:cubicBezTo>
                        <a:lnTo>
                          <a:pt x="0" y="427494"/>
                        </a:lnTo>
                        <a:lnTo>
                          <a:pt x="19730" y="363935"/>
                        </a:lnTo>
                        <a:cubicBezTo>
                          <a:pt x="110189" y="150066"/>
                          <a:pt x="321960" y="0"/>
                          <a:pt x="56878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8D69D3E9-BB3C-4E09-BDF9-D83294F4F4E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9332" y="6569702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4230195F-A5B2-494D-A96D-08D488A8693D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8269" y="6608073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7780ACFE-0476-4C07-B3AF-A26EA44607C3}"/>
                      </a:ext>
                    </a:extLst>
                  </p:cNvPr>
                  <p:cNvSpPr/>
                  <p:nvPr/>
                </p:nvSpPr>
                <p:spPr>
                  <a:xfrm rot="20235218" flipH="1">
                    <a:off x="6193510" y="6251918"/>
                    <a:ext cx="190500" cy="55245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楕円 14">
                    <a:extLst>
                      <a:ext uri="{FF2B5EF4-FFF2-40B4-BE49-F238E27FC236}">
                        <a16:creationId xmlns:a16="http://schemas.microsoft.com/office/drawing/2014/main" id="{52A54C80-7092-44B5-A9CA-984D626F18DC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5981468" y="7011975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53679E6-0BE2-4C0F-AC52-9809CB671EDB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6012540" y="702071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" name="月 282">
                    <a:extLst>
                      <a:ext uri="{FF2B5EF4-FFF2-40B4-BE49-F238E27FC236}">
                        <a16:creationId xmlns:a16="http://schemas.microsoft.com/office/drawing/2014/main" id="{8C38C269-BD22-427F-99BD-CB2DFFFB7236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5895382" y="6460826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E1CD4818-741B-4397-95F8-A5A7E6DFE857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91827" y="6690040"/>
                    <a:ext cx="69180" cy="6918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686E5260-6B96-445C-9529-936D0262CE82}"/>
                  </a:ext>
                </a:extLst>
              </p:cNvPr>
              <p:cNvGrpSpPr/>
              <p:nvPr/>
            </p:nvGrpSpPr>
            <p:grpSpPr>
              <a:xfrm>
                <a:off x="158407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262574B4-E575-4B35-AD8A-A554F93806C3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256" name="四角形: 角を丸くする 255">
                    <a:extLst>
                      <a:ext uri="{FF2B5EF4-FFF2-40B4-BE49-F238E27FC236}">
                        <a16:creationId xmlns:a16="http://schemas.microsoft.com/office/drawing/2014/main" id="{6553011F-17A2-43A9-95C8-3F471D9881C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四角形: 角を丸くする 256">
                    <a:extLst>
                      <a:ext uri="{FF2B5EF4-FFF2-40B4-BE49-F238E27FC236}">
                        <a16:creationId xmlns:a16="http://schemas.microsoft.com/office/drawing/2014/main" id="{D885EEBC-30B3-4655-8B08-2A00F32B9D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" name="四角形: 角を丸くする 257">
                    <a:extLst>
                      <a:ext uri="{FF2B5EF4-FFF2-40B4-BE49-F238E27FC236}">
                        <a16:creationId xmlns:a16="http://schemas.microsoft.com/office/drawing/2014/main" id="{616413F2-4086-4169-9D24-AB7863C94FB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F33B8B2A-1AFD-42C9-AE39-FADF7CFCE108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FE1638D-7D11-4704-A62E-DD48982DEA46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四角形: 角を丸くする 3">
                  <a:extLst>
                    <a:ext uri="{FF2B5EF4-FFF2-40B4-BE49-F238E27FC236}">
                      <a16:creationId xmlns:a16="http://schemas.microsoft.com/office/drawing/2014/main" id="{9CDE8ECD-6952-48C2-8A27-70CDD093D2A6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E4D2695C-4B01-4824-AD39-72102CC1FB2D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83A45808-6C48-4532-935D-71AE4E77B094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50FB3B05-561C-4B74-9EED-041189C645F1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2226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E9A9216-4DC1-44DD-BC3C-98716EAAD8E5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自転車ヘルメット着用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661837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安全運転を守ろう</a:t>
            </a:r>
          </a:p>
        </p:txBody>
      </p: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0EEB2D88-1872-47EF-A941-3A28B87C7E9B}"/>
              </a:ext>
            </a:extLst>
          </p:cNvPr>
          <p:cNvGrpSpPr/>
          <p:nvPr/>
        </p:nvGrpSpPr>
        <p:grpSpPr>
          <a:xfrm>
            <a:off x="724851" y="2402276"/>
            <a:ext cx="8456298" cy="2388466"/>
            <a:chOff x="397324" y="4161029"/>
            <a:chExt cx="8896378" cy="2512766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B9BF1218-734C-48D6-A841-ED37E8C8628A}"/>
                </a:ext>
              </a:extLst>
            </p:cNvPr>
            <p:cNvGrpSpPr/>
            <p:nvPr/>
          </p:nvGrpSpPr>
          <p:grpSpPr>
            <a:xfrm>
              <a:off x="7276284" y="4203328"/>
              <a:ext cx="2017418" cy="2470467"/>
              <a:chOff x="972364" y="911478"/>
              <a:chExt cx="2017418" cy="2470467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4D667145-1507-4BD3-937C-0ED5D868FC3D}"/>
                  </a:ext>
                </a:extLst>
              </p:cNvPr>
              <p:cNvGrpSpPr/>
              <p:nvPr/>
            </p:nvGrpSpPr>
            <p:grpSpPr>
              <a:xfrm>
                <a:off x="972364" y="1041401"/>
                <a:ext cx="2017418" cy="2340544"/>
                <a:chOff x="-120906" y="-388728"/>
                <a:chExt cx="2955511" cy="3428890"/>
              </a:xfrm>
            </p:grpSpPr>
            <p:sp>
              <p:nvSpPr>
                <p:cNvPr id="684" name="四角形: 上の 2 つの角を丸める 36">
                  <a:extLst>
                    <a:ext uri="{FF2B5EF4-FFF2-40B4-BE49-F238E27FC236}">
                      <a16:creationId xmlns:a16="http://schemas.microsoft.com/office/drawing/2014/main" id="{C2A1C22D-9695-489C-A66B-DA93F9F38285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DCD2AC82-674E-42BE-B908-D3AE1542959C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31B0B52B-1FC9-4373-BEF7-63EE09C93C37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27334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734" name="台形 329">
                    <a:extLst>
                      <a:ext uri="{FF2B5EF4-FFF2-40B4-BE49-F238E27FC236}">
                        <a16:creationId xmlns:a16="http://schemas.microsoft.com/office/drawing/2014/main" id="{0096A121-1270-42B9-A331-622E82DD40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FC53D601-5393-4F96-967C-92CFBE81F16D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7" name="台形 686">
                  <a:extLst>
                    <a:ext uri="{FF2B5EF4-FFF2-40B4-BE49-F238E27FC236}">
                      <a16:creationId xmlns:a16="http://schemas.microsoft.com/office/drawing/2014/main" id="{1FE15E05-513A-4319-A369-8B3664AD1AD1}"/>
                    </a:ext>
                  </a:extLst>
                </p:cNvPr>
                <p:cNvSpPr/>
                <p:nvPr/>
              </p:nvSpPr>
              <p:spPr>
                <a:xfrm rot="15300000">
                  <a:off x="1343066" y="1663603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台形 687">
                  <a:extLst>
                    <a:ext uri="{FF2B5EF4-FFF2-40B4-BE49-F238E27FC236}">
                      <a16:creationId xmlns:a16="http://schemas.microsoft.com/office/drawing/2014/main" id="{9DAEBEFB-9F2E-4466-B04C-C99C730F1D6D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ADF28AEF-3044-42D2-8EA4-176E8EC8557D}"/>
                    </a:ext>
                  </a:extLst>
                </p:cNvPr>
                <p:cNvGrpSpPr/>
                <p:nvPr/>
              </p:nvGrpSpPr>
              <p:grpSpPr>
                <a:xfrm>
                  <a:off x="934875" y="-388728"/>
                  <a:ext cx="1286386" cy="1247287"/>
                  <a:chOff x="380071" y="1415664"/>
                  <a:chExt cx="1286386" cy="1247287"/>
                </a:xfrm>
              </p:grpSpPr>
              <p:sp>
                <p:nvSpPr>
                  <p:cNvPr id="724" name="楕円 1">
                    <a:extLst>
                      <a:ext uri="{FF2B5EF4-FFF2-40B4-BE49-F238E27FC236}">
                        <a16:creationId xmlns:a16="http://schemas.microsoft.com/office/drawing/2014/main" id="{D70F12C9-E805-44AE-A4BB-B4124C8D2496}"/>
                      </a:ext>
                    </a:extLst>
                  </p:cNvPr>
                  <p:cNvSpPr/>
                  <p:nvPr/>
                </p:nvSpPr>
                <p:spPr>
                  <a:xfrm>
                    <a:off x="394234" y="2072977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四角形: 角を丸くする 724">
                    <a:extLst>
                      <a:ext uri="{FF2B5EF4-FFF2-40B4-BE49-F238E27FC236}">
                        <a16:creationId xmlns:a16="http://schemas.microsoft.com/office/drawing/2014/main" id="{90FD3E18-6E23-423D-98B4-34C160E4C479}"/>
                      </a:ext>
                    </a:extLst>
                  </p:cNvPr>
                  <p:cNvSpPr/>
                  <p:nvPr/>
                </p:nvSpPr>
                <p:spPr>
                  <a:xfrm>
                    <a:off x="471881" y="1458397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FB0DFCBD-9C5F-4BB1-9201-8047F25AD3E9}"/>
                      </a:ext>
                    </a:extLst>
                  </p:cNvPr>
                  <p:cNvSpPr/>
                  <p:nvPr/>
                </p:nvSpPr>
                <p:spPr>
                  <a:xfrm>
                    <a:off x="532432" y="1939464"/>
                    <a:ext cx="114972" cy="2032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7" name="正方形/長方形 11">
                    <a:extLst>
                      <a:ext uri="{FF2B5EF4-FFF2-40B4-BE49-F238E27FC236}">
                        <a16:creationId xmlns:a16="http://schemas.microsoft.com/office/drawing/2014/main" id="{4C31FE78-EAF0-47F0-9C47-3E84E8174E01}"/>
                      </a:ext>
                    </a:extLst>
                  </p:cNvPr>
                  <p:cNvSpPr/>
                  <p:nvPr/>
                </p:nvSpPr>
                <p:spPr>
                  <a:xfrm>
                    <a:off x="963146" y="1768588"/>
                    <a:ext cx="114972" cy="359039"/>
                  </a:xfrm>
                  <a:custGeom>
                    <a:avLst/>
                    <a:gdLst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114972 w 114972"/>
                      <a:gd name="connsiteY2" fmla="*/ 361420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61420"/>
                      <a:gd name="connsiteX1" fmla="*/ 114972 w 114972"/>
                      <a:gd name="connsiteY1" fmla="*/ 0 h 361420"/>
                      <a:gd name="connsiteX2" fmla="*/ 84015 w 114972"/>
                      <a:gd name="connsiteY2" fmla="*/ 359039 h 361420"/>
                      <a:gd name="connsiteX3" fmla="*/ 0 w 114972"/>
                      <a:gd name="connsiteY3" fmla="*/ 361420 h 361420"/>
                      <a:gd name="connsiteX4" fmla="*/ 0 w 114972"/>
                      <a:gd name="connsiteY4" fmla="*/ 0 h 361420"/>
                      <a:gd name="connsiteX0" fmla="*/ 0 w 114972"/>
                      <a:gd name="connsiteY0" fmla="*/ 0 h 359039"/>
                      <a:gd name="connsiteX1" fmla="*/ 114972 w 114972"/>
                      <a:gd name="connsiteY1" fmla="*/ 0 h 359039"/>
                      <a:gd name="connsiteX2" fmla="*/ 84015 w 114972"/>
                      <a:gd name="connsiteY2" fmla="*/ 359039 h 359039"/>
                      <a:gd name="connsiteX3" fmla="*/ 0 w 114972"/>
                      <a:gd name="connsiteY3" fmla="*/ 356658 h 359039"/>
                      <a:gd name="connsiteX4" fmla="*/ 0 w 114972"/>
                      <a:gd name="connsiteY4" fmla="*/ 0 h 359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972" h="359039">
                        <a:moveTo>
                          <a:pt x="0" y="0"/>
                        </a:moveTo>
                        <a:lnTo>
                          <a:pt x="114972" y="0"/>
                        </a:lnTo>
                        <a:lnTo>
                          <a:pt x="84015" y="359039"/>
                        </a:lnTo>
                        <a:lnTo>
                          <a:pt x="0" y="356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8" name="楕円 14">
                    <a:extLst>
                      <a:ext uri="{FF2B5EF4-FFF2-40B4-BE49-F238E27FC236}">
                        <a16:creationId xmlns:a16="http://schemas.microsoft.com/office/drawing/2014/main" id="{6ACADC6E-14E4-4F97-B213-0412CC67137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97507" y="2319644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8E39B2D6-906C-4062-9A4B-503C5FDE502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8135" y="233146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0" name="月 729">
                    <a:extLst>
                      <a:ext uri="{FF2B5EF4-FFF2-40B4-BE49-F238E27FC236}">
                        <a16:creationId xmlns:a16="http://schemas.microsoft.com/office/drawing/2014/main" id="{3E35FA25-C425-44C3-83E2-13363A013B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823" y="1742291"/>
                    <a:ext cx="64291" cy="229300"/>
                  </a:xfrm>
                  <a:prstGeom prst="moon">
                    <a:avLst>
                      <a:gd name="adj" fmla="val 45502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209E4B53-02CA-489D-9478-8A05282691DC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493832" y="1301903"/>
                    <a:ext cx="1058863" cy="1286386"/>
                  </a:xfrm>
                  <a:custGeom>
                    <a:avLst/>
                    <a:gdLst>
                      <a:gd name="connsiteX0" fmla="*/ 28683 w 1058863"/>
                      <a:gd name="connsiteY0" fmla="*/ 782818 h 1286386"/>
                      <a:gd name="connsiteX1" fmla="*/ 19470 w 1058863"/>
                      <a:gd name="connsiteY1" fmla="*/ 748435 h 1286386"/>
                      <a:gd name="connsiteX2" fmla="*/ 420603 w 1058863"/>
                      <a:gd name="connsiteY2" fmla="*/ 53653 h 1286386"/>
                      <a:gd name="connsiteX3" fmla="*/ 548174 w 1058863"/>
                      <a:gd name="connsiteY3" fmla="*/ 19471 h 1286386"/>
                      <a:gd name="connsiteX4" fmla="*/ 879618 w 1058863"/>
                      <a:gd name="connsiteY4" fmla="*/ 30962 h 1286386"/>
                      <a:gd name="connsiteX5" fmla="*/ 971043 w 1058863"/>
                      <a:gd name="connsiteY5" fmla="*/ 72675 h 1286386"/>
                      <a:gd name="connsiteX6" fmla="*/ 1027712 w 1058863"/>
                      <a:gd name="connsiteY6" fmla="*/ 162506 h 1286386"/>
                      <a:gd name="connsiteX7" fmla="*/ 1058863 w 1058863"/>
                      <a:gd name="connsiteY7" fmla="*/ 244702 h 1286386"/>
                      <a:gd name="connsiteX8" fmla="*/ 1021954 w 1058863"/>
                      <a:gd name="connsiteY8" fmla="*/ 295635 h 1286386"/>
                      <a:gd name="connsiteX9" fmla="*/ 966845 w 1058863"/>
                      <a:gd name="connsiteY9" fmla="*/ 355097 h 1286386"/>
                      <a:gd name="connsiteX10" fmla="*/ 838769 w 1058863"/>
                      <a:gd name="connsiteY10" fmla="*/ 457665 h 1286386"/>
                      <a:gd name="connsiteX11" fmla="*/ 748960 w 1058863"/>
                      <a:gd name="connsiteY11" fmla="*/ 481729 h 1286386"/>
                      <a:gd name="connsiteX12" fmla="*/ 331999 w 1058863"/>
                      <a:gd name="connsiteY12" fmla="*/ 965405 h 1286386"/>
                      <a:gd name="connsiteX13" fmla="*/ 330053 w 1058863"/>
                      <a:gd name="connsiteY13" fmla="*/ 1037709 h 1286386"/>
                      <a:gd name="connsiteX14" fmla="*/ 347069 w 1058863"/>
                      <a:gd name="connsiteY14" fmla="*/ 1086414 h 1286386"/>
                      <a:gd name="connsiteX15" fmla="*/ 487303 w 1058863"/>
                      <a:gd name="connsiteY15" fmla="*/ 1268406 h 1286386"/>
                      <a:gd name="connsiteX16" fmla="*/ 271451 w 1058863"/>
                      <a:gd name="connsiteY16" fmla="*/ 1137623 h 1286386"/>
                      <a:gd name="connsiteX17" fmla="*/ 264791 w 1058863"/>
                      <a:gd name="connsiteY17" fmla="*/ 1124064 h 1286386"/>
                      <a:gd name="connsiteX18" fmla="*/ 271896 w 1058863"/>
                      <a:gd name="connsiteY18" fmla="*/ 1154837 h 1286386"/>
                      <a:gd name="connsiteX19" fmla="*/ 341655 w 1058863"/>
                      <a:gd name="connsiteY19" fmla="*/ 1286386 h 1286386"/>
                      <a:gd name="connsiteX20" fmla="*/ 167006 w 1058863"/>
                      <a:gd name="connsiteY20" fmla="*/ 1104193 h 1286386"/>
                      <a:gd name="connsiteX21" fmla="*/ 155962 w 1058863"/>
                      <a:gd name="connsiteY21" fmla="*/ 1048197 h 1286386"/>
                      <a:gd name="connsiteX22" fmla="*/ 153551 w 1058863"/>
                      <a:gd name="connsiteY22" fmla="*/ 1010558 h 1286386"/>
                      <a:gd name="connsiteX23" fmla="*/ 128895 w 1058863"/>
                      <a:gd name="connsiteY23" fmla="*/ 984570 h 1286386"/>
                      <a:gd name="connsiteX24" fmla="*/ 28683 w 1058863"/>
                      <a:gd name="connsiteY24" fmla="*/ 782818 h 128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58863" h="1286386">
                        <a:moveTo>
                          <a:pt x="28683" y="782818"/>
                        </a:moveTo>
                        <a:lnTo>
                          <a:pt x="19470" y="748435"/>
                        </a:lnTo>
                        <a:cubicBezTo>
                          <a:pt x="-61619" y="445807"/>
                          <a:pt x="117974" y="134742"/>
                          <a:pt x="420603" y="53653"/>
                        </a:cubicBezTo>
                        <a:lnTo>
                          <a:pt x="548174" y="19471"/>
                        </a:lnTo>
                        <a:cubicBezTo>
                          <a:pt x="661660" y="-10938"/>
                          <a:pt x="776332" y="-4688"/>
                          <a:pt x="879618" y="30962"/>
                        </a:cubicBezTo>
                        <a:lnTo>
                          <a:pt x="971043" y="72675"/>
                        </a:lnTo>
                        <a:lnTo>
                          <a:pt x="1027712" y="162506"/>
                        </a:lnTo>
                        <a:lnTo>
                          <a:pt x="1058863" y="244702"/>
                        </a:lnTo>
                        <a:lnTo>
                          <a:pt x="1021954" y="295635"/>
                        </a:lnTo>
                        <a:cubicBezTo>
                          <a:pt x="1005403" y="315691"/>
                          <a:pt x="986991" y="335549"/>
                          <a:pt x="966845" y="355097"/>
                        </a:cubicBezTo>
                        <a:lnTo>
                          <a:pt x="838769" y="457665"/>
                        </a:lnTo>
                        <a:lnTo>
                          <a:pt x="748960" y="481729"/>
                        </a:lnTo>
                        <a:cubicBezTo>
                          <a:pt x="517261" y="543813"/>
                          <a:pt x="357682" y="740704"/>
                          <a:pt x="331999" y="965405"/>
                        </a:cubicBezTo>
                        <a:lnTo>
                          <a:pt x="330053" y="1037709"/>
                        </a:lnTo>
                        <a:lnTo>
                          <a:pt x="347069" y="1086414"/>
                        </a:lnTo>
                        <a:cubicBezTo>
                          <a:pt x="381023" y="1164175"/>
                          <a:pt x="430413" y="1228970"/>
                          <a:pt x="487303" y="1268406"/>
                        </a:cubicBezTo>
                        <a:cubicBezTo>
                          <a:pt x="411467" y="1288726"/>
                          <a:pt x="326956" y="1233595"/>
                          <a:pt x="271451" y="1137623"/>
                        </a:cubicBezTo>
                        <a:lnTo>
                          <a:pt x="264791" y="1124064"/>
                        </a:lnTo>
                        <a:lnTo>
                          <a:pt x="271896" y="1154837"/>
                        </a:lnTo>
                        <a:cubicBezTo>
                          <a:pt x="288132" y="1205940"/>
                          <a:pt x="311825" y="1251175"/>
                          <a:pt x="341655" y="1286386"/>
                        </a:cubicBezTo>
                        <a:cubicBezTo>
                          <a:pt x="263143" y="1286386"/>
                          <a:pt x="195781" y="1211260"/>
                          <a:pt x="167006" y="1104193"/>
                        </a:cubicBezTo>
                        <a:cubicBezTo>
                          <a:pt x="162211" y="1086348"/>
                          <a:pt x="158487" y="1067616"/>
                          <a:pt x="155962" y="1048197"/>
                        </a:cubicBezTo>
                        <a:lnTo>
                          <a:pt x="153551" y="1010558"/>
                        </a:lnTo>
                        <a:lnTo>
                          <a:pt x="128895" y="984570"/>
                        </a:lnTo>
                        <a:cubicBezTo>
                          <a:pt x="83601" y="926443"/>
                          <a:pt x="48955" y="858475"/>
                          <a:pt x="28683" y="7828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7EE8B48B-337B-47AC-B4D3-38AC936E9C3C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5863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AB327165-6974-4FC2-9805-F38488476AD1}"/>
                      </a:ext>
                    </a:extLst>
                  </p:cNvPr>
                  <p:cNvSpPr/>
                  <p:nvPr/>
                </p:nvSpPr>
                <p:spPr>
                  <a:xfrm>
                    <a:off x="1033257" y="199243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573D8A7E-8F94-4BCD-A1BF-F6745530F362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706" name="グループ化 705">
                    <a:extLst>
                      <a:ext uri="{FF2B5EF4-FFF2-40B4-BE49-F238E27FC236}">
                        <a16:creationId xmlns:a16="http://schemas.microsoft.com/office/drawing/2014/main" id="{61B2402A-67F5-4B87-9635-FD81885E457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710" name="星: 32 pt 709">
                      <a:extLst>
                        <a:ext uri="{FF2B5EF4-FFF2-40B4-BE49-F238E27FC236}">
                          <a16:creationId xmlns:a16="http://schemas.microsoft.com/office/drawing/2014/main" id="{234A8344-FB2C-461C-9DF4-56CB9A1BB5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1" name="星: 32 pt 710">
                      <a:extLst>
                        <a:ext uri="{FF2B5EF4-FFF2-40B4-BE49-F238E27FC236}">
                          <a16:creationId xmlns:a16="http://schemas.microsoft.com/office/drawing/2014/main" id="{53FC95C9-8D0D-4354-85AD-F9E1B7B1B2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2" name="円: 塗りつぶしなし 711">
                      <a:extLst>
                        <a:ext uri="{FF2B5EF4-FFF2-40B4-BE49-F238E27FC236}">
                          <a16:creationId xmlns:a16="http://schemas.microsoft.com/office/drawing/2014/main" id="{70549179-782C-4297-8C72-55829C0B26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3" name="円: 塗りつぶしなし 712">
                      <a:extLst>
                        <a:ext uri="{FF2B5EF4-FFF2-40B4-BE49-F238E27FC236}">
                          <a16:creationId xmlns:a16="http://schemas.microsoft.com/office/drawing/2014/main" id="{F80ABB19-7F1D-40C1-A44B-E4CBC93B74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4" name="アーチ 713">
                      <a:extLst>
                        <a:ext uri="{FF2B5EF4-FFF2-40B4-BE49-F238E27FC236}">
                          <a16:creationId xmlns:a16="http://schemas.microsoft.com/office/drawing/2014/main" id="{0D0C14E6-CAED-4126-8E02-BBC9AE3C39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5" name="フリーフォーム: 図形 714">
                      <a:extLst>
                        <a:ext uri="{FF2B5EF4-FFF2-40B4-BE49-F238E27FC236}">
                          <a16:creationId xmlns:a16="http://schemas.microsoft.com/office/drawing/2014/main" id="{8497B7F3-AA2F-4365-AB80-9C6DB7D3C11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6" name="円: 塗りつぶしなし 715">
                      <a:extLst>
                        <a:ext uri="{FF2B5EF4-FFF2-40B4-BE49-F238E27FC236}">
                          <a16:creationId xmlns:a16="http://schemas.microsoft.com/office/drawing/2014/main" id="{9A771FE8-6599-4341-8F31-9FF3787819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7" name="円: 塗りつぶしなし 716">
                      <a:extLst>
                        <a:ext uri="{FF2B5EF4-FFF2-40B4-BE49-F238E27FC236}">
                          <a16:creationId xmlns:a16="http://schemas.microsoft.com/office/drawing/2014/main" id="{BDF9F8E7-0B96-4BBF-AC13-D367C5DAD3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8" name="四角形: 角を丸くする 717">
                      <a:extLst>
                        <a:ext uri="{FF2B5EF4-FFF2-40B4-BE49-F238E27FC236}">
                          <a16:creationId xmlns:a16="http://schemas.microsoft.com/office/drawing/2014/main" id="{F22804EA-FDF8-4246-8147-E6CC4B46646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9" name="四角形: 上の 2 つの角を丸める 718">
                      <a:extLst>
                        <a:ext uri="{FF2B5EF4-FFF2-40B4-BE49-F238E27FC236}">
                          <a16:creationId xmlns:a16="http://schemas.microsoft.com/office/drawing/2014/main" id="{E5410106-20DB-42EF-9E8D-7F4284A1C6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0" name="台形 719">
                      <a:extLst>
                        <a:ext uri="{FF2B5EF4-FFF2-40B4-BE49-F238E27FC236}">
                          <a16:creationId xmlns:a16="http://schemas.microsoft.com/office/drawing/2014/main" id="{9EFE9495-B046-4385-A933-4C9FE9C084B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1" name="アーチ 720">
                      <a:extLst>
                        <a:ext uri="{FF2B5EF4-FFF2-40B4-BE49-F238E27FC236}">
                          <a16:creationId xmlns:a16="http://schemas.microsoft.com/office/drawing/2014/main" id="{DEC5003D-ACD8-45E7-82F5-213E0B3FCF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2" name="四角形: 角を丸くする 721">
                      <a:extLst>
                        <a:ext uri="{FF2B5EF4-FFF2-40B4-BE49-F238E27FC236}">
                          <a16:creationId xmlns:a16="http://schemas.microsoft.com/office/drawing/2014/main" id="{5D9EBE46-F981-4172-9CF2-1928519095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23" name="楕円 722">
                      <a:extLst>
                        <a:ext uri="{FF2B5EF4-FFF2-40B4-BE49-F238E27FC236}">
                          <a16:creationId xmlns:a16="http://schemas.microsoft.com/office/drawing/2014/main" id="{05F72D21-46DF-4DC8-AAB7-DB6B211F9B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707" name="グループ化 706">
                    <a:extLst>
                      <a:ext uri="{FF2B5EF4-FFF2-40B4-BE49-F238E27FC236}">
                        <a16:creationId xmlns:a16="http://schemas.microsoft.com/office/drawing/2014/main" id="{FBC68C3F-601B-44F3-955B-2A0ED8A7A999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DDB43370-2DFB-4BB3-A70D-D4FA3AF362BA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9" name="楕円 708">
                      <a:extLst>
                        <a:ext uri="{FF2B5EF4-FFF2-40B4-BE49-F238E27FC236}">
                          <a16:creationId xmlns:a16="http://schemas.microsoft.com/office/drawing/2014/main" id="{1FA92390-A11B-4637-A12B-5AF752D89A1B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24209F02-0DDE-44CB-940B-DFA63D9C8674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704" name="四角形: 上の 2 つの角を丸める 703">
                    <a:extLst>
                      <a:ext uri="{FF2B5EF4-FFF2-40B4-BE49-F238E27FC236}">
                        <a16:creationId xmlns:a16="http://schemas.microsoft.com/office/drawing/2014/main" id="{37EA0F54-14B9-4D16-B86F-2B584CB09B4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5" name="四角形: 上の 2 つの角を丸める 704">
                    <a:extLst>
                      <a:ext uri="{FF2B5EF4-FFF2-40B4-BE49-F238E27FC236}">
                        <a16:creationId xmlns:a16="http://schemas.microsoft.com/office/drawing/2014/main" id="{DD899BF5-3343-47E9-8198-E62E12A3C65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5F7DF4B7-229E-4C19-9564-49A0771F1862}"/>
                    </a:ext>
                  </a:extLst>
                </p:cNvPr>
                <p:cNvGrpSpPr/>
                <p:nvPr/>
              </p:nvGrpSpPr>
              <p:grpSpPr>
                <a:xfrm rot="900000">
                  <a:off x="1235065" y="1701703"/>
                  <a:ext cx="456518" cy="1056824"/>
                  <a:chOff x="1367356" y="1701703"/>
                  <a:chExt cx="456518" cy="1056824"/>
                </a:xfrm>
              </p:grpSpPr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5F4F9BFD-F9FB-46EF-9790-37BDD84D3E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E5FAAD6F-2388-431B-9540-6C1CF2D68A80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3" name="台形 702">
                    <a:extLst>
                      <a:ext uri="{FF2B5EF4-FFF2-40B4-BE49-F238E27FC236}">
                        <a16:creationId xmlns:a16="http://schemas.microsoft.com/office/drawing/2014/main" id="{FB93711B-157E-4C21-AFE1-C5B65A8ECEE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3"/>
                    <a:ext cx="409370" cy="450058"/>
                  </a:xfrm>
                  <a:prstGeom prst="trapezoid">
                    <a:avLst>
                      <a:gd name="adj" fmla="val 13473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3" name="四角形: 上の 2 つの角を丸める 692">
                  <a:extLst>
                    <a:ext uri="{FF2B5EF4-FFF2-40B4-BE49-F238E27FC236}">
                      <a16:creationId xmlns:a16="http://schemas.microsoft.com/office/drawing/2014/main" id="{9F659B2B-8E30-40B9-B3E7-A38392EA4114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9D4721BC-87A0-4369-BF3C-C24A90585CE9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076CBD16-2F09-439A-9B72-A5994ECF75E1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9" name="四角形: 角を丸くする 698">
                    <a:extLst>
                      <a:ext uri="{FF2B5EF4-FFF2-40B4-BE49-F238E27FC236}">
                        <a16:creationId xmlns:a16="http://schemas.microsoft.com/office/drawing/2014/main" id="{41F3D6EE-5636-4F2C-BC4F-099233BF97B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0" name="四角形: 角を丸くする 699">
                    <a:extLst>
                      <a:ext uri="{FF2B5EF4-FFF2-40B4-BE49-F238E27FC236}">
                        <a16:creationId xmlns:a16="http://schemas.microsoft.com/office/drawing/2014/main" id="{345FF590-4547-45A4-9877-FB6F180F145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FD41D884-65BC-4727-9E8E-474F8EF9C002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四角形: 上の 2 つの角を丸める 36">
                  <a:extLst>
                    <a:ext uri="{FF2B5EF4-FFF2-40B4-BE49-F238E27FC236}">
                      <a16:creationId xmlns:a16="http://schemas.microsoft.com/office/drawing/2014/main" id="{D660083F-179E-4B93-99D7-8D49C9D7A34A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778FF400-AA06-401E-AC9C-60507D41742A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595FCD00-1F2A-41D1-8DC6-1B45E0DDE1BD}"/>
                  </a:ext>
                </a:extLst>
              </p:cNvPr>
              <p:cNvGrpSpPr/>
              <p:nvPr/>
            </p:nvGrpSpPr>
            <p:grpSpPr>
              <a:xfrm>
                <a:off x="156576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A1FEA2F0-1496-4EFA-A9F0-647884887A80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7419C131-BFD5-4DE8-89B5-160BBFA34B3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4286659F-9D2D-48B2-8334-31199E53B5F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FEA4AA39-B7C1-4CA6-9490-4220DF363C4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ECED0E22-3876-4A54-AD9E-28BA48F244F2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A4C924D3-598C-4CEB-A875-7F9A5FC118D9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四角形: 角を丸くする 3">
                  <a:extLst>
                    <a:ext uri="{FF2B5EF4-FFF2-40B4-BE49-F238E27FC236}">
                      <a16:creationId xmlns:a16="http://schemas.microsoft.com/office/drawing/2014/main" id="{7B831D21-0EF2-4B5A-8E41-E0E96DB5E167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922375F7-11F7-414B-8900-FED82D636472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0EDB6B56-1C39-4D6E-A35B-46FA4F569A7D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6CC5FDE6-FFC1-465A-BCF5-5FC3AD0C158F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94D65055-1CA8-451C-8599-B5875842C8BC}"/>
                </a:ext>
              </a:extLst>
            </p:cNvPr>
            <p:cNvGrpSpPr/>
            <p:nvPr/>
          </p:nvGrpSpPr>
          <p:grpSpPr>
            <a:xfrm>
              <a:off x="2761680" y="4161029"/>
              <a:ext cx="2017418" cy="2470758"/>
              <a:chOff x="3929613" y="911478"/>
              <a:chExt cx="2017418" cy="2470758"/>
            </a:xfrm>
          </p:grpSpPr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9A1938B6-75BD-40DF-ADBE-FCFBE33604D2}"/>
                  </a:ext>
                </a:extLst>
              </p:cNvPr>
              <p:cNvGrpSpPr/>
              <p:nvPr/>
            </p:nvGrpSpPr>
            <p:grpSpPr>
              <a:xfrm>
                <a:off x="3929613" y="1070804"/>
                <a:ext cx="2017418" cy="2311432"/>
                <a:chOff x="3165219" y="-346078"/>
                <a:chExt cx="2955511" cy="3386240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8417255C-D69C-45AC-B28D-689FCCE72889}"/>
                    </a:ext>
                  </a:extLst>
                </p:cNvPr>
                <p:cNvSpPr/>
                <p:nvPr/>
              </p:nvSpPr>
              <p:spPr>
                <a:xfrm>
                  <a:off x="422179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台形 623">
                  <a:extLst>
                    <a:ext uri="{FF2B5EF4-FFF2-40B4-BE49-F238E27FC236}">
                      <a16:creationId xmlns:a16="http://schemas.microsoft.com/office/drawing/2014/main" id="{122E76FF-5676-4A8A-BF48-87DEBDA542D9}"/>
                    </a:ext>
                  </a:extLst>
                </p:cNvPr>
                <p:cNvSpPr/>
                <p:nvPr/>
              </p:nvSpPr>
              <p:spPr>
                <a:xfrm rot="18900000">
                  <a:off x="446775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FFC000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台形 624">
                  <a:extLst>
                    <a:ext uri="{FF2B5EF4-FFF2-40B4-BE49-F238E27FC236}">
                      <a16:creationId xmlns:a16="http://schemas.microsoft.com/office/drawing/2014/main" id="{181B91A4-8AF1-45FD-B3EB-260A6AED9D56}"/>
                    </a:ext>
                  </a:extLst>
                </p:cNvPr>
                <p:cNvSpPr/>
                <p:nvPr/>
              </p:nvSpPr>
              <p:spPr>
                <a:xfrm rot="9900000">
                  <a:off x="444015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台形 625">
                  <a:extLst>
                    <a:ext uri="{FF2B5EF4-FFF2-40B4-BE49-F238E27FC236}">
                      <a16:creationId xmlns:a16="http://schemas.microsoft.com/office/drawing/2014/main" id="{13C504E8-19E8-449D-96B9-EDE5A6C84B94}"/>
                    </a:ext>
                  </a:extLst>
                </p:cNvPr>
                <p:cNvSpPr/>
                <p:nvPr/>
              </p:nvSpPr>
              <p:spPr>
                <a:xfrm>
                  <a:off x="476869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92BCEE6F-0D10-488D-A6EB-7504E2B4D477}"/>
                    </a:ext>
                  </a:extLst>
                </p:cNvPr>
                <p:cNvGrpSpPr/>
                <p:nvPr/>
              </p:nvGrpSpPr>
              <p:grpSpPr>
                <a:xfrm>
                  <a:off x="3165219" y="1221710"/>
                  <a:ext cx="2955511" cy="1818452"/>
                  <a:chOff x="3165219" y="1221710"/>
                  <a:chExt cx="2955511" cy="1818452"/>
                </a:xfrm>
              </p:grpSpPr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3B459BF7-4857-4C6A-B01F-A909A373D37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16521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658" name="星: 32 pt 657">
                      <a:extLst>
                        <a:ext uri="{FF2B5EF4-FFF2-40B4-BE49-F238E27FC236}">
                          <a16:creationId xmlns:a16="http://schemas.microsoft.com/office/drawing/2014/main" id="{062FBF1C-2E69-4D38-9ABF-6373B640B7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9" name="星: 32 pt 658">
                      <a:extLst>
                        <a:ext uri="{FF2B5EF4-FFF2-40B4-BE49-F238E27FC236}">
                          <a16:creationId xmlns:a16="http://schemas.microsoft.com/office/drawing/2014/main" id="{7C8125A1-152F-4718-98DC-79A58D0824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0" name="円: 塗りつぶしなし 659">
                      <a:extLst>
                        <a:ext uri="{FF2B5EF4-FFF2-40B4-BE49-F238E27FC236}">
                          <a16:creationId xmlns:a16="http://schemas.microsoft.com/office/drawing/2014/main" id="{897E870C-209A-46F7-A406-FC5270BDF1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1" name="円: 塗りつぶしなし 660">
                      <a:extLst>
                        <a:ext uri="{FF2B5EF4-FFF2-40B4-BE49-F238E27FC236}">
                          <a16:creationId xmlns:a16="http://schemas.microsoft.com/office/drawing/2014/main" id="{D68FB425-38DC-4278-BE0E-04D0DE1B73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2" name="アーチ 661">
                      <a:extLst>
                        <a:ext uri="{FF2B5EF4-FFF2-40B4-BE49-F238E27FC236}">
                          <a16:creationId xmlns:a16="http://schemas.microsoft.com/office/drawing/2014/main" id="{6E0A0B71-9F05-4C98-B860-80E9FDCC37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3" name="フリーフォーム: 図形 662">
                      <a:extLst>
                        <a:ext uri="{FF2B5EF4-FFF2-40B4-BE49-F238E27FC236}">
                          <a16:creationId xmlns:a16="http://schemas.microsoft.com/office/drawing/2014/main" id="{C5333B98-68A1-420E-AD24-F4545FB24CA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4" name="円: 塗りつぶしなし 663">
                      <a:extLst>
                        <a:ext uri="{FF2B5EF4-FFF2-40B4-BE49-F238E27FC236}">
                          <a16:creationId xmlns:a16="http://schemas.microsoft.com/office/drawing/2014/main" id="{1E1F8D01-380B-4B90-831B-0C65A2D1B1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5" name="円: 塗りつぶしなし 664">
                      <a:extLst>
                        <a:ext uri="{FF2B5EF4-FFF2-40B4-BE49-F238E27FC236}">
                          <a16:creationId xmlns:a16="http://schemas.microsoft.com/office/drawing/2014/main" id="{13DE3C4A-A1AE-4F2C-8219-6AB07FCEC4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6" name="四角形: 角を丸くする 665">
                      <a:extLst>
                        <a:ext uri="{FF2B5EF4-FFF2-40B4-BE49-F238E27FC236}">
                          <a16:creationId xmlns:a16="http://schemas.microsoft.com/office/drawing/2014/main" id="{2F83364E-E136-47AF-8972-35A05B71D43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7" name="四角形: 上の 2 つの角を丸める 666">
                      <a:extLst>
                        <a:ext uri="{FF2B5EF4-FFF2-40B4-BE49-F238E27FC236}">
                          <a16:creationId xmlns:a16="http://schemas.microsoft.com/office/drawing/2014/main" id="{BC02D464-8875-41B7-9A3D-0CD9CDF41C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8" name="台形 667">
                      <a:extLst>
                        <a:ext uri="{FF2B5EF4-FFF2-40B4-BE49-F238E27FC236}">
                          <a16:creationId xmlns:a16="http://schemas.microsoft.com/office/drawing/2014/main" id="{FE880E06-6079-4DDC-B55A-306B9DCD741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9" name="アーチ 668">
                      <a:extLst>
                        <a:ext uri="{FF2B5EF4-FFF2-40B4-BE49-F238E27FC236}">
                          <a16:creationId xmlns:a16="http://schemas.microsoft.com/office/drawing/2014/main" id="{E74A4F14-E4CD-4A63-822E-AEC0F42E8F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70" name="四角形: 角を丸くする 669">
                      <a:extLst>
                        <a:ext uri="{FF2B5EF4-FFF2-40B4-BE49-F238E27FC236}">
                          <a16:creationId xmlns:a16="http://schemas.microsoft.com/office/drawing/2014/main" id="{54A0476A-85A9-4457-B5BD-BA5B1F4DB7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71" name="楕円 670">
                      <a:extLst>
                        <a:ext uri="{FF2B5EF4-FFF2-40B4-BE49-F238E27FC236}">
                          <a16:creationId xmlns:a16="http://schemas.microsoft.com/office/drawing/2014/main" id="{FC0EC319-424A-4180-9F33-47C7D670C9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0C2B5DC0-BA91-4573-A15C-2D88B791DA9D}"/>
                      </a:ext>
                    </a:extLst>
                  </p:cNvPr>
                  <p:cNvGrpSpPr/>
                  <p:nvPr/>
                </p:nvGrpSpPr>
                <p:grpSpPr>
                  <a:xfrm>
                    <a:off x="436732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656" name="フリーフォーム: 図形 655">
                      <a:extLst>
                        <a:ext uri="{FF2B5EF4-FFF2-40B4-BE49-F238E27FC236}">
                          <a16:creationId xmlns:a16="http://schemas.microsoft.com/office/drawing/2014/main" id="{32C21C37-3FF1-4016-873D-018D2E5AF216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7" name="楕円 656">
                      <a:extLst>
                        <a:ext uri="{FF2B5EF4-FFF2-40B4-BE49-F238E27FC236}">
                          <a16:creationId xmlns:a16="http://schemas.microsoft.com/office/drawing/2014/main" id="{FB3C5760-7FEA-4314-8EE0-230F62A1EDB6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3E72794F-8B3A-4671-A1E5-2BFA1D6D77C0}"/>
                    </a:ext>
                  </a:extLst>
                </p:cNvPr>
                <p:cNvGrpSpPr/>
                <p:nvPr/>
              </p:nvGrpSpPr>
              <p:grpSpPr>
                <a:xfrm rot="900000">
                  <a:off x="445466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652" name="四角形: 上の 2 つの角を丸める 651">
                    <a:extLst>
                      <a:ext uri="{FF2B5EF4-FFF2-40B4-BE49-F238E27FC236}">
                        <a16:creationId xmlns:a16="http://schemas.microsoft.com/office/drawing/2014/main" id="{844D7D0B-7121-4C40-9C6E-A20F3BF5D96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3" name="四角形: 上の 2 つの角を丸める 652">
                    <a:extLst>
                      <a:ext uri="{FF2B5EF4-FFF2-40B4-BE49-F238E27FC236}">
                        <a16:creationId xmlns:a16="http://schemas.microsoft.com/office/drawing/2014/main" id="{240B1141-819D-452D-8C96-0596E8B9CDA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6FCBCEA0-0BAF-4B67-B9E7-787BCF2F292A}"/>
                    </a:ext>
                  </a:extLst>
                </p:cNvPr>
                <p:cNvGrpSpPr/>
                <p:nvPr/>
              </p:nvGrpSpPr>
              <p:grpSpPr>
                <a:xfrm rot="900000">
                  <a:off x="4521190" y="1701702"/>
                  <a:ext cx="456517" cy="1056825"/>
                  <a:chOff x="1367356" y="1701702"/>
                  <a:chExt cx="456517" cy="1056825"/>
                </a:xfrm>
              </p:grpSpPr>
              <p:sp>
                <p:nvSpPr>
                  <p:cNvPr id="649" name="台形 648">
                    <a:extLst>
                      <a:ext uri="{FF2B5EF4-FFF2-40B4-BE49-F238E27FC236}">
                        <a16:creationId xmlns:a16="http://schemas.microsoft.com/office/drawing/2014/main" id="{0E1462B7-A584-4992-B27A-68C766F1987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1E0A966C-1424-497C-AA09-EF7A0483E2AC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1" name="台形 650">
                    <a:extLst>
                      <a:ext uri="{FF2B5EF4-FFF2-40B4-BE49-F238E27FC236}">
                        <a16:creationId xmlns:a16="http://schemas.microsoft.com/office/drawing/2014/main" id="{1E8B9F50-D924-4E9D-BDAD-E6E5C5ED40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3" y="1701702"/>
                    <a:ext cx="409370" cy="858649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0" name="四角形: 上の 2 つの角を丸める 629">
                  <a:extLst>
                    <a:ext uri="{FF2B5EF4-FFF2-40B4-BE49-F238E27FC236}">
                      <a16:creationId xmlns:a16="http://schemas.microsoft.com/office/drawing/2014/main" id="{1EF41B82-A1C1-4C65-8EB4-07AAE93424E4}"/>
                    </a:ext>
                  </a:extLst>
                </p:cNvPr>
                <p:cNvSpPr/>
                <p:nvPr/>
              </p:nvSpPr>
              <p:spPr>
                <a:xfrm>
                  <a:off x="462202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8922E5C9-3EAA-4285-A6AE-3CF1B91C5E09}"/>
                    </a:ext>
                  </a:extLst>
                </p:cNvPr>
                <p:cNvGrpSpPr/>
                <p:nvPr/>
              </p:nvGrpSpPr>
              <p:grpSpPr>
                <a:xfrm>
                  <a:off x="388787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D893DB40-69EA-43BE-A800-F37FD6CDEEF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7" name="四角形: 角を丸くする 646">
                    <a:extLst>
                      <a:ext uri="{FF2B5EF4-FFF2-40B4-BE49-F238E27FC236}">
                        <a16:creationId xmlns:a16="http://schemas.microsoft.com/office/drawing/2014/main" id="{F124B917-08E2-491A-87B1-E06245DC6CF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8" name="四角形: 角を丸くする 647">
                    <a:extLst>
                      <a:ext uri="{FF2B5EF4-FFF2-40B4-BE49-F238E27FC236}">
                        <a16:creationId xmlns:a16="http://schemas.microsoft.com/office/drawing/2014/main" id="{A591AB10-1F8A-4EA1-8F8B-15A1886CEC7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6C389D81-AE5A-4910-B91E-16DFBF05EE2B}"/>
                    </a:ext>
                  </a:extLst>
                </p:cNvPr>
                <p:cNvSpPr/>
                <p:nvPr/>
              </p:nvSpPr>
              <p:spPr>
                <a:xfrm rot="8100000">
                  <a:off x="442567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四角形: 上の 2 つの角を丸める 632">
                  <a:extLst>
                    <a:ext uri="{FF2B5EF4-FFF2-40B4-BE49-F238E27FC236}">
                      <a16:creationId xmlns:a16="http://schemas.microsoft.com/office/drawing/2014/main" id="{4023AE55-0F6C-4969-8341-2E6D3339C404}"/>
                    </a:ext>
                  </a:extLst>
                </p:cNvPr>
                <p:cNvSpPr/>
                <p:nvPr/>
              </p:nvSpPr>
              <p:spPr>
                <a:xfrm>
                  <a:off x="421359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AA3D80BE-1A19-4EFA-B16B-71BCACB08FC3}"/>
                    </a:ext>
                  </a:extLst>
                </p:cNvPr>
                <p:cNvSpPr/>
                <p:nvPr/>
              </p:nvSpPr>
              <p:spPr>
                <a:xfrm>
                  <a:off x="442436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5" name="グループ化 634">
                  <a:extLst>
                    <a:ext uri="{FF2B5EF4-FFF2-40B4-BE49-F238E27FC236}">
                      <a16:creationId xmlns:a16="http://schemas.microsoft.com/office/drawing/2014/main" id="{153A0EAF-7FD9-4594-85DE-2891A8B1F641}"/>
                    </a:ext>
                  </a:extLst>
                </p:cNvPr>
                <p:cNvGrpSpPr/>
                <p:nvPr/>
              </p:nvGrpSpPr>
              <p:grpSpPr>
                <a:xfrm rot="900000">
                  <a:off x="4257389" y="-346078"/>
                  <a:ext cx="1155656" cy="1207393"/>
                  <a:chOff x="2111676" y="6083742"/>
                  <a:chExt cx="1155656" cy="1207393"/>
                </a:xfrm>
              </p:grpSpPr>
              <p:sp>
                <p:nvSpPr>
                  <p:cNvPr id="636" name="楕円 1">
                    <a:extLst>
                      <a:ext uri="{FF2B5EF4-FFF2-40B4-BE49-F238E27FC236}">
                        <a16:creationId xmlns:a16="http://schemas.microsoft.com/office/drawing/2014/main" id="{D19249E9-D05A-448C-8F94-AB1C35AC943C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11676" y="6798422"/>
                    <a:ext cx="203273" cy="246667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73" h="246667">
                        <a:moveTo>
                          <a:pt x="1824" y="206110"/>
                        </a:moveTo>
                        <a:cubicBezTo>
                          <a:pt x="-18284" y="144819"/>
                          <a:pt x="133852" y="-1528"/>
                          <a:pt x="165337" y="13"/>
                        </a:cubicBezTo>
                        <a:cubicBezTo>
                          <a:pt x="196822" y="1554"/>
                          <a:pt x="217989" y="181008"/>
                          <a:pt x="190737" y="215357"/>
                        </a:cubicBezTo>
                        <a:cubicBezTo>
                          <a:pt x="163485" y="249706"/>
                          <a:pt x="21932" y="267401"/>
                          <a:pt x="1824" y="20611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四角形: 角を丸くする 636">
                    <a:extLst>
                      <a:ext uri="{FF2B5EF4-FFF2-40B4-BE49-F238E27FC236}">
                        <a16:creationId xmlns:a16="http://schemas.microsoft.com/office/drawing/2014/main" id="{0C71ACB5-DEEB-4D75-A706-0AE0E84E2DD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54524" y="6086581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8" name="楕円 14">
                    <a:extLst>
                      <a:ext uri="{FF2B5EF4-FFF2-40B4-BE49-F238E27FC236}">
                        <a16:creationId xmlns:a16="http://schemas.microsoft.com/office/drawing/2014/main" id="{056E07D6-0A71-4018-9BC3-ED355A888398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53084" y="7007647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82318C17-B2DA-4F19-92E5-C9CEB1ED70A6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2384157" y="701639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楕円 639">
                    <a:extLst>
                      <a:ext uri="{FF2B5EF4-FFF2-40B4-BE49-F238E27FC236}">
                        <a16:creationId xmlns:a16="http://schemas.microsoft.com/office/drawing/2014/main" id="{1FF8AF03-2038-4ED7-A602-B798FBD6E31A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19131" y="6616355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1" name="楕円 640">
                    <a:extLst>
                      <a:ext uri="{FF2B5EF4-FFF2-40B4-BE49-F238E27FC236}">
                        <a16:creationId xmlns:a16="http://schemas.microsoft.com/office/drawing/2014/main" id="{3A3F68BA-B500-4E97-B06D-7DFF82068895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231614" y="6690186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785D3F2F-63A2-45EE-901B-FA279D4451DE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84598" y="6083742"/>
                    <a:ext cx="1039881" cy="753555"/>
                  </a:xfrm>
                  <a:custGeom>
                    <a:avLst/>
                    <a:gdLst>
                      <a:gd name="connsiteX0" fmla="*/ 466551 w 1039881"/>
                      <a:gd name="connsiteY0" fmla="*/ 0 h 753555"/>
                      <a:gd name="connsiteX1" fmla="*/ 500403 w 1039881"/>
                      <a:gd name="connsiteY1" fmla="*/ 0 h 753555"/>
                      <a:gd name="connsiteX2" fmla="*/ 1039881 w 1039881"/>
                      <a:gd name="connsiteY2" fmla="*/ 539478 h 753555"/>
                      <a:gd name="connsiteX3" fmla="*/ 1039881 w 1039881"/>
                      <a:gd name="connsiteY3" fmla="*/ 665076 h 753555"/>
                      <a:gd name="connsiteX4" fmla="*/ 1030962 w 1039881"/>
                      <a:gd name="connsiteY4" fmla="*/ 753555 h 753555"/>
                      <a:gd name="connsiteX5" fmla="*/ 637969 w 1039881"/>
                      <a:gd name="connsiteY5" fmla="*/ 753555 h 753555"/>
                      <a:gd name="connsiteX6" fmla="*/ 637969 w 1039881"/>
                      <a:gd name="connsiteY6" fmla="*/ 562079 h 753555"/>
                      <a:gd name="connsiteX7" fmla="*/ 572384 w 1039881"/>
                      <a:gd name="connsiteY7" fmla="*/ 496494 h 753555"/>
                      <a:gd name="connsiteX8" fmla="*/ 527425 w 1039881"/>
                      <a:gd name="connsiteY8" fmla="*/ 496494 h 753555"/>
                      <a:gd name="connsiteX9" fmla="*/ 461840 w 1039881"/>
                      <a:gd name="connsiteY9" fmla="*/ 562079 h 753555"/>
                      <a:gd name="connsiteX10" fmla="*/ 461840 w 1039881"/>
                      <a:gd name="connsiteY10" fmla="*/ 753555 h 753555"/>
                      <a:gd name="connsiteX11" fmla="*/ 376890 w 1039881"/>
                      <a:gd name="connsiteY11" fmla="*/ 753555 h 753555"/>
                      <a:gd name="connsiteX12" fmla="*/ 376890 w 1039881"/>
                      <a:gd name="connsiteY12" fmla="*/ 404036 h 753555"/>
                      <a:gd name="connsiteX13" fmla="*/ 372782 w 1039881"/>
                      <a:gd name="connsiteY13" fmla="*/ 394119 h 753555"/>
                      <a:gd name="connsiteX14" fmla="*/ 372782 w 1039881"/>
                      <a:gd name="connsiteY14" fmla="*/ 372914 h 753555"/>
                      <a:gd name="connsiteX15" fmla="*/ 269716 w 1039881"/>
                      <a:gd name="connsiteY15" fmla="*/ 269848 h 753555"/>
                      <a:gd name="connsiteX16" fmla="*/ 0 w 1039881"/>
                      <a:gd name="connsiteY16" fmla="*/ 269848 h 753555"/>
                      <a:gd name="connsiteX17" fmla="*/ 5175 w 1039881"/>
                      <a:gd name="connsiteY17" fmla="*/ 259739 h 753555"/>
                      <a:gd name="connsiteX18" fmla="*/ 466551 w 1039881"/>
                      <a:gd name="connsiteY18" fmla="*/ 0 h 753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39881" h="753555">
                        <a:moveTo>
                          <a:pt x="466551" y="0"/>
                        </a:moveTo>
                        <a:lnTo>
                          <a:pt x="500403" y="0"/>
                        </a:lnTo>
                        <a:cubicBezTo>
                          <a:pt x="798348" y="0"/>
                          <a:pt x="1039881" y="241533"/>
                          <a:pt x="1039881" y="539478"/>
                        </a:cubicBezTo>
                        <a:lnTo>
                          <a:pt x="1039881" y="665076"/>
                        </a:lnTo>
                        <a:lnTo>
                          <a:pt x="1030962" y="753555"/>
                        </a:lnTo>
                        <a:lnTo>
                          <a:pt x="637969" y="753555"/>
                        </a:lnTo>
                        <a:lnTo>
                          <a:pt x="637969" y="562079"/>
                        </a:lnTo>
                        <a:cubicBezTo>
                          <a:pt x="637969" y="525857"/>
                          <a:pt x="608606" y="496494"/>
                          <a:pt x="572384" y="496494"/>
                        </a:cubicBezTo>
                        <a:lnTo>
                          <a:pt x="527425" y="496494"/>
                        </a:lnTo>
                        <a:cubicBezTo>
                          <a:pt x="491203" y="496494"/>
                          <a:pt x="461840" y="525857"/>
                          <a:pt x="461840" y="562079"/>
                        </a:cubicBezTo>
                        <a:lnTo>
                          <a:pt x="461840" y="753555"/>
                        </a:lnTo>
                        <a:lnTo>
                          <a:pt x="376890" y="753555"/>
                        </a:lnTo>
                        <a:lnTo>
                          <a:pt x="376890" y="404036"/>
                        </a:lnTo>
                        <a:lnTo>
                          <a:pt x="372782" y="394119"/>
                        </a:lnTo>
                        <a:lnTo>
                          <a:pt x="372782" y="372914"/>
                        </a:lnTo>
                        <a:cubicBezTo>
                          <a:pt x="372782" y="315992"/>
                          <a:pt x="326638" y="269848"/>
                          <a:pt x="269716" y="269848"/>
                        </a:cubicBezTo>
                        <a:lnTo>
                          <a:pt x="0" y="269848"/>
                        </a:lnTo>
                        <a:lnTo>
                          <a:pt x="5175" y="259739"/>
                        </a:lnTo>
                        <a:cubicBezTo>
                          <a:pt x="99793" y="104019"/>
                          <a:pt x="271025" y="0"/>
                          <a:pt x="46655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ysClr val="windowText" lastClr="000000">
                        <a:lumMod val="50000"/>
                        <a:lumOff val="50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C64EE809-5E36-424F-85FB-DE7DD29DAB7A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4412" y="6548027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85FC11FA-E50D-4FE5-9BD4-243BA4BE9CEF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743349" y="6586399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5" name="楕円 216">
                    <a:extLst>
                      <a:ext uri="{FF2B5EF4-FFF2-40B4-BE49-F238E27FC236}">
                        <a16:creationId xmlns:a16="http://schemas.microsoft.com/office/drawing/2014/main" id="{AD4DCFF0-0F50-4746-99F4-79973477821B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2167172" y="6540699"/>
                    <a:ext cx="289249" cy="61918"/>
                  </a:xfrm>
                  <a:custGeom>
                    <a:avLst/>
                    <a:gdLst>
                      <a:gd name="connsiteX0" fmla="*/ 0 w 300038"/>
                      <a:gd name="connsiteY0" fmla="*/ 22860 h 45719"/>
                      <a:gd name="connsiteX1" fmla="*/ 150019 w 300038"/>
                      <a:gd name="connsiteY1" fmla="*/ 0 h 45719"/>
                      <a:gd name="connsiteX2" fmla="*/ 300038 w 300038"/>
                      <a:gd name="connsiteY2" fmla="*/ 22860 h 45719"/>
                      <a:gd name="connsiteX3" fmla="*/ 150019 w 300038"/>
                      <a:gd name="connsiteY3" fmla="*/ 45720 h 45719"/>
                      <a:gd name="connsiteX4" fmla="*/ 0 w 300038"/>
                      <a:gd name="connsiteY4" fmla="*/ 22860 h 45719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22860 h 45720"/>
                      <a:gd name="connsiteX1" fmla="*/ 150019 w 300038"/>
                      <a:gd name="connsiteY1" fmla="*/ 0 h 45720"/>
                      <a:gd name="connsiteX2" fmla="*/ 300038 w 300038"/>
                      <a:gd name="connsiteY2" fmla="*/ 22860 h 45720"/>
                      <a:gd name="connsiteX3" fmla="*/ 150019 w 300038"/>
                      <a:gd name="connsiteY3" fmla="*/ 45720 h 45720"/>
                      <a:gd name="connsiteX4" fmla="*/ 0 w 300038"/>
                      <a:gd name="connsiteY4" fmla="*/ 22860 h 45720"/>
                      <a:gd name="connsiteX0" fmla="*/ 0 w 300038"/>
                      <a:gd name="connsiteY0" fmla="*/ 68104 h 90964"/>
                      <a:gd name="connsiteX1" fmla="*/ 164307 w 300038"/>
                      <a:gd name="connsiteY1" fmla="*/ 0 h 90964"/>
                      <a:gd name="connsiteX2" fmla="*/ 300038 w 300038"/>
                      <a:gd name="connsiteY2" fmla="*/ 68104 h 90964"/>
                      <a:gd name="connsiteX3" fmla="*/ 150019 w 300038"/>
                      <a:gd name="connsiteY3" fmla="*/ 90964 h 90964"/>
                      <a:gd name="connsiteX4" fmla="*/ 0 w 300038"/>
                      <a:gd name="connsiteY4" fmla="*/ 68104 h 90964"/>
                      <a:gd name="connsiteX0" fmla="*/ 0 w 300038"/>
                      <a:gd name="connsiteY0" fmla="*/ 72867 h 95727"/>
                      <a:gd name="connsiteX1" fmla="*/ 154782 w 300038"/>
                      <a:gd name="connsiteY1" fmla="*/ 0 h 95727"/>
                      <a:gd name="connsiteX2" fmla="*/ 300038 w 300038"/>
                      <a:gd name="connsiteY2" fmla="*/ 72867 h 95727"/>
                      <a:gd name="connsiteX3" fmla="*/ 150019 w 300038"/>
                      <a:gd name="connsiteY3" fmla="*/ 95727 h 95727"/>
                      <a:gd name="connsiteX4" fmla="*/ 0 w 300038"/>
                      <a:gd name="connsiteY4" fmla="*/ 72867 h 95727"/>
                      <a:gd name="connsiteX0" fmla="*/ 0 w 300038"/>
                      <a:gd name="connsiteY0" fmla="*/ 72867 h 76377"/>
                      <a:gd name="connsiteX1" fmla="*/ 154782 w 300038"/>
                      <a:gd name="connsiteY1" fmla="*/ 0 h 76377"/>
                      <a:gd name="connsiteX2" fmla="*/ 300038 w 300038"/>
                      <a:gd name="connsiteY2" fmla="*/ 72867 h 76377"/>
                      <a:gd name="connsiteX3" fmla="*/ 150019 w 300038"/>
                      <a:gd name="connsiteY3" fmla="*/ 60008 h 76377"/>
                      <a:gd name="connsiteX4" fmla="*/ 0 w 300038"/>
                      <a:gd name="connsiteY4" fmla="*/ 72867 h 76377"/>
                      <a:gd name="connsiteX0" fmla="*/ 0 w 300038"/>
                      <a:gd name="connsiteY0" fmla="*/ 77630 h 81140"/>
                      <a:gd name="connsiteX1" fmla="*/ 140494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1140"/>
                      <a:gd name="connsiteX1" fmla="*/ 145008 w 300038"/>
                      <a:gd name="connsiteY1" fmla="*/ 0 h 81140"/>
                      <a:gd name="connsiteX2" fmla="*/ 300038 w 300038"/>
                      <a:gd name="connsiteY2" fmla="*/ 77630 h 81140"/>
                      <a:gd name="connsiteX3" fmla="*/ 150019 w 300038"/>
                      <a:gd name="connsiteY3" fmla="*/ 64771 h 81140"/>
                      <a:gd name="connsiteX4" fmla="*/ 0 w 300038"/>
                      <a:gd name="connsiteY4" fmla="*/ 77630 h 81140"/>
                      <a:gd name="connsiteX0" fmla="*/ 0 w 300038"/>
                      <a:gd name="connsiteY0" fmla="*/ 77630 h 80508"/>
                      <a:gd name="connsiteX1" fmla="*/ 145008 w 300038"/>
                      <a:gd name="connsiteY1" fmla="*/ 0 h 80508"/>
                      <a:gd name="connsiteX2" fmla="*/ 300038 w 300038"/>
                      <a:gd name="connsiteY2" fmla="*/ 77630 h 80508"/>
                      <a:gd name="connsiteX3" fmla="*/ 142495 w 300038"/>
                      <a:gd name="connsiteY3" fmla="*/ 57268 h 80508"/>
                      <a:gd name="connsiteX4" fmla="*/ 0 w 300038"/>
                      <a:gd name="connsiteY4" fmla="*/ 77630 h 80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0038" h="80508">
                        <a:moveTo>
                          <a:pt x="0" y="77630"/>
                        </a:moveTo>
                        <a:cubicBezTo>
                          <a:pt x="0" y="65005"/>
                          <a:pt x="62155" y="0"/>
                          <a:pt x="145008" y="0"/>
                        </a:cubicBezTo>
                        <a:cubicBezTo>
                          <a:pt x="227861" y="0"/>
                          <a:pt x="300038" y="65005"/>
                          <a:pt x="300038" y="77630"/>
                        </a:cubicBezTo>
                        <a:cubicBezTo>
                          <a:pt x="300038" y="90255"/>
                          <a:pt x="225348" y="57268"/>
                          <a:pt x="142495" y="57268"/>
                        </a:cubicBezTo>
                        <a:cubicBezTo>
                          <a:pt x="59642" y="57268"/>
                          <a:pt x="0" y="90255"/>
                          <a:pt x="0" y="7763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8AE16BB4-A3E9-4772-86D1-7FFE0281E980}"/>
                  </a:ext>
                </a:extLst>
              </p:cNvPr>
              <p:cNvGrpSpPr/>
              <p:nvPr/>
            </p:nvGrpSpPr>
            <p:grpSpPr>
              <a:xfrm>
                <a:off x="4493116" y="91147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5FB357AD-F5DA-4080-8F6E-919B00C04DC8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33AB3709-2BFD-4C94-9B8A-9DB5A846FD0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1" name="四角形: 角を丸くする 620">
                    <a:extLst>
                      <a:ext uri="{FF2B5EF4-FFF2-40B4-BE49-F238E27FC236}">
                        <a16:creationId xmlns:a16="http://schemas.microsoft.com/office/drawing/2014/main" id="{04BD45A7-A2CD-4A5B-A152-FBC40D59D04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B0990E95-9A47-4E70-827C-467487C1182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AE9BE0D9-0F74-4212-B0B3-71E5BCF307DD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E526250C-7F36-488F-8D27-FE1AECA86169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四角形: 角を丸くする 3">
                  <a:extLst>
                    <a:ext uri="{FF2B5EF4-FFF2-40B4-BE49-F238E27FC236}">
                      <a16:creationId xmlns:a16="http://schemas.microsoft.com/office/drawing/2014/main" id="{55998EDA-469C-4FC5-978E-10D31507F650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CB388DCD-88F7-4761-B8B3-896E31A5E18E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45FDB9AF-0DFB-4B20-B8DD-C9BFD4992EF4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四角形: 角を丸くする 618">
                  <a:extLst>
                    <a:ext uri="{FF2B5EF4-FFF2-40B4-BE49-F238E27FC236}">
                      <a16:creationId xmlns:a16="http://schemas.microsoft.com/office/drawing/2014/main" id="{99E0AB2F-0B16-4C0D-8DF3-F281C9E1F992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1CDF791A-46E6-4891-9D12-0C1566AF5F92}"/>
                </a:ext>
              </a:extLst>
            </p:cNvPr>
            <p:cNvGrpSpPr/>
            <p:nvPr/>
          </p:nvGrpSpPr>
          <p:grpSpPr>
            <a:xfrm>
              <a:off x="5089399" y="4284095"/>
              <a:ext cx="1933831" cy="2368717"/>
              <a:chOff x="3989055" y="3877328"/>
              <a:chExt cx="1933831" cy="2368717"/>
            </a:xfrm>
          </p:grpSpPr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23F3E8D1-6FE6-4927-BABA-50C101EEE317}"/>
                  </a:ext>
                </a:extLst>
              </p:cNvPr>
              <p:cNvGrpSpPr/>
              <p:nvPr/>
            </p:nvGrpSpPr>
            <p:grpSpPr>
              <a:xfrm>
                <a:off x="3989055" y="3990806"/>
                <a:ext cx="1933831" cy="2255239"/>
                <a:chOff x="3184269" y="-406563"/>
                <a:chExt cx="2955511" cy="3446725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F2E7EDF1-3237-4C92-88CE-60CD1FBD25FF}"/>
                    </a:ext>
                  </a:extLst>
                </p:cNvPr>
                <p:cNvSpPr/>
                <p:nvPr/>
              </p:nvSpPr>
              <p:spPr>
                <a:xfrm>
                  <a:off x="4240847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台形 560">
                  <a:extLst>
                    <a:ext uri="{FF2B5EF4-FFF2-40B4-BE49-F238E27FC236}">
                      <a16:creationId xmlns:a16="http://schemas.microsoft.com/office/drawing/2014/main" id="{500FEC0E-C86F-4FA6-B280-16B9C6A16983}"/>
                    </a:ext>
                  </a:extLst>
                </p:cNvPr>
                <p:cNvSpPr/>
                <p:nvPr/>
              </p:nvSpPr>
              <p:spPr>
                <a:xfrm rot="18900000">
                  <a:off x="4486800" y="984605"/>
                  <a:ext cx="180279" cy="400176"/>
                </a:xfrm>
                <a:prstGeom prst="trapezoid">
                  <a:avLst>
                    <a:gd name="adj" fmla="val 865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EF31561C-8B14-4308-9C0B-9B2B25BD2BFC}"/>
                    </a:ext>
                  </a:extLst>
                </p:cNvPr>
                <p:cNvSpPr/>
                <p:nvPr/>
              </p:nvSpPr>
              <p:spPr>
                <a:xfrm rot="9900000">
                  <a:off x="4459201" y="1773688"/>
                  <a:ext cx="409370" cy="60056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台形 562">
                  <a:extLst>
                    <a:ext uri="{FF2B5EF4-FFF2-40B4-BE49-F238E27FC236}">
                      <a16:creationId xmlns:a16="http://schemas.microsoft.com/office/drawing/2014/main" id="{3B3A14FD-0115-4EA0-BAAB-FE6DFFAF3374}"/>
                    </a:ext>
                  </a:extLst>
                </p:cNvPr>
                <p:cNvSpPr/>
                <p:nvPr/>
              </p:nvSpPr>
              <p:spPr>
                <a:xfrm>
                  <a:off x="4787748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CC6B6912-D1E7-493A-BC47-DC1EAE4D74CD}"/>
                    </a:ext>
                  </a:extLst>
                </p:cNvPr>
                <p:cNvGrpSpPr/>
                <p:nvPr/>
              </p:nvGrpSpPr>
              <p:grpSpPr>
                <a:xfrm>
                  <a:off x="3184269" y="1221710"/>
                  <a:ext cx="2955511" cy="1818452"/>
                  <a:chOff x="6537069" y="1221710"/>
                  <a:chExt cx="2955511" cy="1818452"/>
                </a:xfrm>
              </p:grpSpPr>
              <p:grpSp>
                <p:nvGrpSpPr>
                  <p:cNvPr id="593" name="グループ化 592">
                    <a:extLst>
                      <a:ext uri="{FF2B5EF4-FFF2-40B4-BE49-F238E27FC236}">
                        <a16:creationId xmlns:a16="http://schemas.microsoft.com/office/drawing/2014/main" id="{B34F5C17-C162-46A0-98EB-8D908A48DA8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537069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597" name="星: 32 pt 596">
                      <a:extLst>
                        <a:ext uri="{FF2B5EF4-FFF2-40B4-BE49-F238E27FC236}">
                          <a16:creationId xmlns:a16="http://schemas.microsoft.com/office/drawing/2014/main" id="{15BEAA76-3DE8-4214-BA71-42C834DF4B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8" name="星: 32 pt 597">
                      <a:extLst>
                        <a:ext uri="{FF2B5EF4-FFF2-40B4-BE49-F238E27FC236}">
                          <a16:creationId xmlns:a16="http://schemas.microsoft.com/office/drawing/2014/main" id="{FB6E2402-B45B-4DF0-9E9B-B9CC0CBAC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9" name="円: 塗りつぶしなし 598">
                      <a:extLst>
                        <a:ext uri="{FF2B5EF4-FFF2-40B4-BE49-F238E27FC236}">
                          <a16:creationId xmlns:a16="http://schemas.microsoft.com/office/drawing/2014/main" id="{435B7B7F-E741-485A-9828-0B644920D5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0" name="円: 塗りつぶしなし 599">
                      <a:extLst>
                        <a:ext uri="{FF2B5EF4-FFF2-40B4-BE49-F238E27FC236}">
                          <a16:creationId xmlns:a16="http://schemas.microsoft.com/office/drawing/2014/main" id="{EB876ECD-7B4A-4FF4-8084-54A1BC6260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1" name="アーチ 600">
                      <a:extLst>
                        <a:ext uri="{FF2B5EF4-FFF2-40B4-BE49-F238E27FC236}">
                          <a16:creationId xmlns:a16="http://schemas.microsoft.com/office/drawing/2014/main" id="{C10FE6A3-AC94-4A09-8108-19B0E45648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2" name="フリーフォーム: 図形 601">
                      <a:extLst>
                        <a:ext uri="{FF2B5EF4-FFF2-40B4-BE49-F238E27FC236}">
                          <a16:creationId xmlns:a16="http://schemas.microsoft.com/office/drawing/2014/main" id="{F9317194-D0D7-42B7-93E5-6D21D4217CA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3" name="円: 塗りつぶしなし 602">
                      <a:extLst>
                        <a:ext uri="{FF2B5EF4-FFF2-40B4-BE49-F238E27FC236}">
                          <a16:creationId xmlns:a16="http://schemas.microsoft.com/office/drawing/2014/main" id="{B8631B9A-8BB4-4938-A628-B21B6659FE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4" name="円: 塗りつぶしなし 603">
                      <a:extLst>
                        <a:ext uri="{FF2B5EF4-FFF2-40B4-BE49-F238E27FC236}">
                          <a16:creationId xmlns:a16="http://schemas.microsoft.com/office/drawing/2014/main" id="{027F8678-B227-48FF-82BE-3AD036346F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5" name="四角形: 角を丸くする 604">
                      <a:extLst>
                        <a:ext uri="{FF2B5EF4-FFF2-40B4-BE49-F238E27FC236}">
                          <a16:creationId xmlns:a16="http://schemas.microsoft.com/office/drawing/2014/main" id="{7419488C-B7B8-4BAC-B589-06CF7521082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6" name="四角形: 上の 2 つの角を丸める 605">
                      <a:extLst>
                        <a:ext uri="{FF2B5EF4-FFF2-40B4-BE49-F238E27FC236}">
                          <a16:creationId xmlns:a16="http://schemas.microsoft.com/office/drawing/2014/main" id="{55C1CFB6-4194-4E35-ABAE-E8B1DA203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7" name="台形 606">
                      <a:extLst>
                        <a:ext uri="{FF2B5EF4-FFF2-40B4-BE49-F238E27FC236}">
                          <a16:creationId xmlns:a16="http://schemas.microsoft.com/office/drawing/2014/main" id="{B0C9C6D0-928F-45CB-8661-DFFC212812A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8" name="アーチ 607">
                      <a:extLst>
                        <a:ext uri="{FF2B5EF4-FFF2-40B4-BE49-F238E27FC236}">
                          <a16:creationId xmlns:a16="http://schemas.microsoft.com/office/drawing/2014/main" id="{D31D18FA-AA49-47A5-91E0-F96E6D0824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9" name="四角形: 角を丸くする 608">
                      <a:extLst>
                        <a:ext uri="{FF2B5EF4-FFF2-40B4-BE49-F238E27FC236}">
                          <a16:creationId xmlns:a16="http://schemas.microsoft.com/office/drawing/2014/main" id="{619D67D6-462A-4534-9B4C-2151195695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10" name="楕円 609">
                      <a:extLst>
                        <a:ext uri="{FF2B5EF4-FFF2-40B4-BE49-F238E27FC236}">
                          <a16:creationId xmlns:a16="http://schemas.microsoft.com/office/drawing/2014/main" id="{1343B5F7-24B4-4176-B6C1-582753F31F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594" name="グループ化 593">
                    <a:extLst>
                      <a:ext uri="{FF2B5EF4-FFF2-40B4-BE49-F238E27FC236}">
                        <a16:creationId xmlns:a16="http://schemas.microsoft.com/office/drawing/2014/main" id="{551523CC-D10C-42E6-A0A4-D5907B0323D3}"/>
                      </a:ext>
                    </a:extLst>
                  </p:cNvPr>
                  <p:cNvGrpSpPr/>
                  <p:nvPr/>
                </p:nvGrpSpPr>
                <p:grpSpPr>
                  <a:xfrm>
                    <a:off x="7739173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595" name="フリーフォーム: 図形 594">
                      <a:extLst>
                        <a:ext uri="{FF2B5EF4-FFF2-40B4-BE49-F238E27FC236}">
                          <a16:creationId xmlns:a16="http://schemas.microsoft.com/office/drawing/2014/main" id="{EBA072DF-1205-4AAB-A602-EE3FC10816B1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6" name="楕円 595">
                      <a:extLst>
                        <a:ext uri="{FF2B5EF4-FFF2-40B4-BE49-F238E27FC236}">
                          <a16:creationId xmlns:a16="http://schemas.microsoft.com/office/drawing/2014/main" id="{9DAF230B-DC8A-421E-9F0D-07E96C100F21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8D48DBE9-9DC9-4683-AC70-A2A8D841CD99}"/>
                    </a:ext>
                  </a:extLst>
                </p:cNvPr>
                <p:cNvGrpSpPr/>
                <p:nvPr/>
              </p:nvGrpSpPr>
              <p:grpSpPr>
                <a:xfrm rot="900000">
                  <a:off x="4473717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591" name="四角形: 上の 2 つの角を丸める 590">
                    <a:extLst>
                      <a:ext uri="{FF2B5EF4-FFF2-40B4-BE49-F238E27FC236}">
                        <a16:creationId xmlns:a16="http://schemas.microsoft.com/office/drawing/2014/main" id="{1B47989A-511D-418C-9266-41C1DBC98F7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2" name="四角形: 上の 2 つの角を丸める 591">
                    <a:extLst>
                      <a:ext uri="{FF2B5EF4-FFF2-40B4-BE49-F238E27FC236}">
                        <a16:creationId xmlns:a16="http://schemas.microsoft.com/office/drawing/2014/main" id="{16A1246A-DA55-49A3-AA79-29D7C5EE311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49AAE1D7-7A33-4A7D-9F26-7F17D88CC8AF}"/>
                    </a:ext>
                  </a:extLst>
                </p:cNvPr>
                <p:cNvGrpSpPr/>
                <p:nvPr/>
              </p:nvGrpSpPr>
              <p:grpSpPr>
                <a:xfrm rot="900000">
                  <a:off x="4540240" y="1701702"/>
                  <a:ext cx="456518" cy="1056825"/>
                  <a:chOff x="1367356" y="1701702"/>
                  <a:chExt cx="456518" cy="1056825"/>
                </a:xfrm>
              </p:grpSpPr>
              <p:sp>
                <p:nvSpPr>
                  <p:cNvPr id="588" name="台形 587">
                    <a:extLst>
                      <a:ext uri="{FF2B5EF4-FFF2-40B4-BE49-F238E27FC236}">
                        <a16:creationId xmlns:a16="http://schemas.microsoft.com/office/drawing/2014/main" id="{1CB186E6-1993-4B7A-A130-05622B0858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3748E9FA-FB2A-476B-8FD1-634A0AA0EBF2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0" name="台形 589">
                    <a:extLst>
                      <a:ext uri="{FF2B5EF4-FFF2-40B4-BE49-F238E27FC236}">
                        <a16:creationId xmlns:a16="http://schemas.microsoft.com/office/drawing/2014/main" id="{CDA8B036-290B-4859-844E-245984836C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14504" y="1701702"/>
                    <a:ext cx="409370" cy="856657"/>
                  </a:xfrm>
                  <a:prstGeom prst="trapezoid">
                    <a:avLst>
                      <a:gd name="adj" fmla="val 17748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7" name="四角形: 上の 2 つの角を丸める 566">
                  <a:extLst>
                    <a:ext uri="{FF2B5EF4-FFF2-40B4-BE49-F238E27FC236}">
                      <a16:creationId xmlns:a16="http://schemas.microsoft.com/office/drawing/2014/main" id="{9D27BBE6-29E4-4999-8810-561423E7D615}"/>
                    </a:ext>
                  </a:extLst>
                </p:cNvPr>
                <p:cNvSpPr/>
                <p:nvPr/>
              </p:nvSpPr>
              <p:spPr>
                <a:xfrm>
                  <a:off x="4641075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69D3BECA-A2D6-472E-826D-EB4C5B3ADE3F}"/>
                    </a:ext>
                  </a:extLst>
                </p:cNvPr>
                <p:cNvGrpSpPr/>
                <p:nvPr/>
              </p:nvGrpSpPr>
              <p:grpSpPr>
                <a:xfrm>
                  <a:off x="3906927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DC6ADFFF-957D-4E90-98F2-1ADBD0CC2AB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6" name="四角形: 角を丸くする 585">
                    <a:extLst>
                      <a:ext uri="{FF2B5EF4-FFF2-40B4-BE49-F238E27FC236}">
                        <a16:creationId xmlns:a16="http://schemas.microsoft.com/office/drawing/2014/main" id="{4B9FDB97-6000-455D-99F4-65B2935736A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7" name="四角形: 角を丸くする 586">
                    <a:extLst>
                      <a:ext uri="{FF2B5EF4-FFF2-40B4-BE49-F238E27FC236}">
                        <a16:creationId xmlns:a16="http://schemas.microsoft.com/office/drawing/2014/main" id="{42CD575D-B8E8-4B0E-9545-B8C88AB8BCF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03B65F3C-9500-4C82-9C94-14C94F0D089C}"/>
                    </a:ext>
                  </a:extLst>
                </p:cNvPr>
                <p:cNvSpPr/>
                <p:nvPr/>
              </p:nvSpPr>
              <p:spPr>
                <a:xfrm rot="8100000">
                  <a:off x="4444724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B50F049B-6823-47BC-9B94-D3777E941A2A}"/>
                    </a:ext>
                  </a:extLst>
                </p:cNvPr>
                <p:cNvSpPr/>
                <p:nvPr/>
              </p:nvSpPr>
              <p:spPr>
                <a:xfrm>
                  <a:off x="4232646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0D8AB71F-732A-4CAA-93A7-BC22DC992EAA}"/>
                    </a:ext>
                  </a:extLst>
                </p:cNvPr>
                <p:cNvSpPr/>
                <p:nvPr/>
              </p:nvSpPr>
              <p:spPr>
                <a:xfrm>
                  <a:off x="4443413" y="1054895"/>
                  <a:ext cx="621506" cy="526256"/>
                </a:xfrm>
                <a:custGeom>
                  <a:avLst/>
                  <a:gdLst>
                    <a:gd name="connsiteX0" fmla="*/ 635794 w 635794"/>
                    <a:gd name="connsiteY0" fmla="*/ 180975 h 547687"/>
                    <a:gd name="connsiteX1" fmla="*/ 261938 w 635794"/>
                    <a:gd name="connsiteY1" fmla="*/ 547687 h 547687"/>
                    <a:gd name="connsiteX2" fmla="*/ 0 w 635794"/>
                    <a:gd name="connsiteY2" fmla="*/ 221456 h 547687"/>
                    <a:gd name="connsiteX3" fmla="*/ 119063 w 635794"/>
                    <a:gd name="connsiteY3" fmla="*/ 138112 h 547687"/>
                    <a:gd name="connsiteX4" fmla="*/ 271463 w 635794"/>
                    <a:gd name="connsiteY4" fmla="*/ 254794 h 547687"/>
                    <a:gd name="connsiteX5" fmla="*/ 469106 w 635794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57175 w 621506"/>
                    <a:gd name="connsiteY4" fmla="*/ 254794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47687"/>
                    <a:gd name="connsiteX1" fmla="*/ 247650 w 621506"/>
                    <a:gd name="connsiteY1" fmla="*/ 547687 h 547687"/>
                    <a:gd name="connsiteX2" fmla="*/ 0 w 621506"/>
                    <a:gd name="connsiteY2" fmla="*/ 240506 h 547687"/>
                    <a:gd name="connsiteX3" fmla="*/ 104775 w 621506"/>
                    <a:gd name="connsiteY3" fmla="*/ 138112 h 547687"/>
                    <a:gd name="connsiteX4" fmla="*/ 261938 w 621506"/>
                    <a:gd name="connsiteY4" fmla="*/ 271463 h 547687"/>
                    <a:gd name="connsiteX5" fmla="*/ 454818 w 621506"/>
                    <a:gd name="connsiteY5" fmla="*/ 0 h 547687"/>
                    <a:gd name="connsiteX0" fmla="*/ 621506 w 621506"/>
                    <a:gd name="connsiteY0" fmla="*/ 180975 h 514349"/>
                    <a:gd name="connsiteX1" fmla="*/ 271463 w 621506"/>
                    <a:gd name="connsiteY1" fmla="*/ 514349 h 514349"/>
                    <a:gd name="connsiteX2" fmla="*/ 0 w 621506"/>
                    <a:gd name="connsiteY2" fmla="*/ 240506 h 514349"/>
                    <a:gd name="connsiteX3" fmla="*/ 104775 w 621506"/>
                    <a:gd name="connsiteY3" fmla="*/ 138112 h 514349"/>
                    <a:gd name="connsiteX4" fmla="*/ 261938 w 621506"/>
                    <a:gd name="connsiteY4" fmla="*/ 271463 h 514349"/>
                    <a:gd name="connsiteX5" fmla="*/ 454818 w 621506"/>
                    <a:gd name="connsiteY5" fmla="*/ 0 h 514349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  <a:gd name="connsiteX0" fmla="*/ 621506 w 621506"/>
                    <a:gd name="connsiteY0" fmla="*/ 180975 h 526256"/>
                    <a:gd name="connsiteX1" fmla="*/ 271463 w 621506"/>
                    <a:gd name="connsiteY1" fmla="*/ 526256 h 526256"/>
                    <a:gd name="connsiteX2" fmla="*/ 0 w 621506"/>
                    <a:gd name="connsiteY2" fmla="*/ 240506 h 526256"/>
                    <a:gd name="connsiteX3" fmla="*/ 104775 w 621506"/>
                    <a:gd name="connsiteY3" fmla="*/ 138112 h 526256"/>
                    <a:gd name="connsiteX4" fmla="*/ 261938 w 621506"/>
                    <a:gd name="connsiteY4" fmla="*/ 271463 h 526256"/>
                    <a:gd name="connsiteX5" fmla="*/ 454818 w 621506"/>
                    <a:gd name="connsiteY5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506" h="526256">
                      <a:moveTo>
                        <a:pt x="621506" y="180975"/>
                      </a:moveTo>
                      <a:lnTo>
                        <a:pt x="271463" y="526256"/>
                      </a:lnTo>
                      <a:lnTo>
                        <a:pt x="0" y="240506"/>
                      </a:lnTo>
                      <a:lnTo>
                        <a:pt x="104775" y="138112"/>
                      </a:lnTo>
                      <a:lnTo>
                        <a:pt x="261938" y="271463"/>
                      </a:lnTo>
                      <a:lnTo>
                        <a:pt x="454818" y="0"/>
                      </a:lnTo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BF8D6DCB-7A1F-4749-B96B-9E6D26B7EA1B}"/>
                    </a:ext>
                  </a:extLst>
                </p:cNvPr>
                <p:cNvSpPr/>
                <p:nvPr/>
              </p:nvSpPr>
              <p:spPr>
                <a:xfrm rot="20376193">
                  <a:off x="4634850" y="953764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8D5C0892-8A13-474C-8836-43C89B50AA1A}"/>
                    </a:ext>
                  </a:extLst>
                </p:cNvPr>
                <p:cNvGrpSpPr/>
                <p:nvPr/>
              </p:nvGrpSpPr>
              <p:grpSpPr>
                <a:xfrm rot="900000">
                  <a:off x="4380104" y="-406563"/>
                  <a:ext cx="1291268" cy="1350492"/>
                  <a:chOff x="7300815" y="5983565"/>
                  <a:chExt cx="1291268" cy="1350492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E466C9DE-7256-46AF-A7B0-84DE54B2EA9D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6672" y="5983565"/>
                    <a:ext cx="1190404" cy="1040505"/>
                  </a:xfrm>
                  <a:custGeom>
                    <a:avLst/>
                    <a:gdLst>
                      <a:gd name="connsiteX0" fmla="*/ 518797 w 1301563"/>
                      <a:gd name="connsiteY0" fmla="*/ 0 h 1095292"/>
                      <a:gd name="connsiteX1" fmla="*/ 720737 w 1301563"/>
                      <a:gd name="connsiteY1" fmla="*/ 40494 h 1095292"/>
                      <a:gd name="connsiteX2" fmla="*/ 768335 w 1301563"/>
                      <a:gd name="connsiteY2" fmla="*/ 66155 h 1095292"/>
                      <a:gd name="connsiteX3" fmla="*/ 782766 w 1301563"/>
                      <a:gd name="connsiteY3" fmla="*/ 64710 h 1095292"/>
                      <a:gd name="connsiteX4" fmla="*/ 1301563 w 1301563"/>
                      <a:gd name="connsiteY4" fmla="*/ 580001 h 1095292"/>
                      <a:gd name="connsiteX5" fmla="*/ 782766 w 1301563"/>
                      <a:gd name="connsiteY5" fmla="*/ 1095292 h 1095292"/>
                      <a:gd name="connsiteX6" fmla="*/ 580827 w 1301563"/>
                      <a:gd name="connsiteY6" fmla="*/ 1054798 h 1095292"/>
                      <a:gd name="connsiteX7" fmla="*/ 533229 w 1301563"/>
                      <a:gd name="connsiteY7" fmla="*/ 1029137 h 1095292"/>
                      <a:gd name="connsiteX8" fmla="*/ 518797 w 1301563"/>
                      <a:gd name="connsiteY8" fmla="*/ 1030582 h 1095292"/>
                      <a:gd name="connsiteX9" fmla="*/ 0 w 1301563"/>
                      <a:gd name="connsiteY9" fmla="*/ 515291 h 1095292"/>
                      <a:gd name="connsiteX10" fmla="*/ 518797 w 1301563"/>
                      <a:gd name="connsiteY10" fmla="*/ 0 h 1095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01563" h="1095292">
                        <a:moveTo>
                          <a:pt x="518797" y="0"/>
                        </a:moveTo>
                        <a:cubicBezTo>
                          <a:pt x="590428" y="0"/>
                          <a:pt x="658669" y="14419"/>
                          <a:pt x="720737" y="40494"/>
                        </a:cubicBezTo>
                        <a:lnTo>
                          <a:pt x="768335" y="66155"/>
                        </a:lnTo>
                        <a:lnTo>
                          <a:pt x="782766" y="64710"/>
                        </a:lnTo>
                        <a:cubicBezTo>
                          <a:pt x="1069290" y="64710"/>
                          <a:pt x="1301563" y="295414"/>
                          <a:pt x="1301563" y="580001"/>
                        </a:cubicBezTo>
                        <a:cubicBezTo>
                          <a:pt x="1301563" y="864588"/>
                          <a:pt x="1069290" y="1095292"/>
                          <a:pt x="782766" y="1095292"/>
                        </a:cubicBezTo>
                        <a:cubicBezTo>
                          <a:pt x="711135" y="1095292"/>
                          <a:pt x="642895" y="1080873"/>
                          <a:pt x="580827" y="1054798"/>
                        </a:cubicBezTo>
                        <a:lnTo>
                          <a:pt x="533229" y="1029137"/>
                        </a:lnTo>
                        <a:lnTo>
                          <a:pt x="518797" y="1030582"/>
                        </a:lnTo>
                        <a:cubicBezTo>
                          <a:pt x="232273" y="1030582"/>
                          <a:pt x="0" y="799878"/>
                          <a:pt x="0" y="515291"/>
                        </a:cubicBezTo>
                        <a:cubicBezTo>
                          <a:pt x="0" y="230704"/>
                          <a:pt x="232273" y="0"/>
                          <a:pt x="5187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5" name="楕円 1">
                    <a:extLst>
                      <a:ext uri="{FF2B5EF4-FFF2-40B4-BE49-F238E27FC236}">
                        <a16:creationId xmlns:a16="http://schemas.microsoft.com/office/drawing/2014/main" id="{753EC725-AA37-493B-8DE8-A01D64A9D79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00815" y="6810884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四角形: 角を丸くする 575">
                    <a:extLst>
                      <a:ext uri="{FF2B5EF4-FFF2-40B4-BE49-F238E27FC236}">
                        <a16:creationId xmlns:a16="http://schemas.microsoft.com/office/drawing/2014/main" id="{07110967-E9F0-49D3-A1D9-274FC9C36303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340208" y="6098318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楕円 14">
                    <a:extLst>
                      <a:ext uri="{FF2B5EF4-FFF2-40B4-BE49-F238E27FC236}">
                        <a16:creationId xmlns:a16="http://schemas.microsoft.com/office/drawing/2014/main" id="{4C8AA877-5699-4C6F-9120-C29519251A76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52287" y="7016808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1D359454-582C-4160-9822-7073B95D7193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7583360" y="7025550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月 578">
                    <a:extLst>
                      <a:ext uri="{FF2B5EF4-FFF2-40B4-BE49-F238E27FC236}">
                        <a16:creationId xmlns:a16="http://schemas.microsoft.com/office/drawing/2014/main" id="{D7E18ED0-9F5B-48BF-9301-E3F7FD1FE44C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7464151" y="6451505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EF848BDE-BE38-4D48-B9B4-34B265CDF44E}"/>
                      </a:ext>
                    </a:extLst>
                  </p:cNvPr>
                  <p:cNvSpPr/>
                  <p:nvPr/>
                </p:nvSpPr>
                <p:spPr>
                  <a:xfrm rot="14527645">
                    <a:off x="7483835" y="6579581"/>
                    <a:ext cx="86690" cy="241892"/>
                  </a:xfrm>
                  <a:custGeom>
                    <a:avLst/>
                    <a:gdLst>
                      <a:gd name="connsiteX0" fmla="*/ 45719 w 86690"/>
                      <a:gd name="connsiteY0" fmla="*/ 229300 h 241892"/>
                      <a:gd name="connsiteX1" fmla="*/ 0 w 86690"/>
                      <a:gd name="connsiteY1" fmla="*/ 114650 h 241892"/>
                      <a:gd name="connsiteX2" fmla="*/ 45719 w 86690"/>
                      <a:gd name="connsiteY2" fmla="*/ 0 h 241892"/>
                      <a:gd name="connsiteX3" fmla="*/ 25172 w 86690"/>
                      <a:gd name="connsiteY3" fmla="*/ 114650 h 241892"/>
                      <a:gd name="connsiteX4" fmla="*/ 45719 w 86690"/>
                      <a:gd name="connsiteY4" fmla="*/ 229300 h 241892"/>
                      <a:gd name="connsiteX5" fmla="*/ 86690 w 86690"/>
                      <a:gd name="connsiteY5" fmla="*/ 241892 h 241892"/>
                      <a:gd name="connsiteX6" fmla="*/ 40971 w 86690"/>
                      <a:gd name="connsiteY6" fmla="*/ 127242 h 241892"/>
                      <a:gd name="connsiteX7" fmla="*/ 86690 w 86690"/>
                      <a:gd name="connsiteY7" fmla="*/ 12592 h 241892"/>
                      <a:gd name="connsiteX8" fmla="*/ 66143 w 86690"/>
                      <a:gd name="connsiteY8" fmla="*/ 127242 h 241892"/>
                      <a:gd name="connsiteX9" fmla="*/ 86690 w 86690"/>
                      <a:gd name="connsiteY9" fmla="*/ 241892 h 24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690" h="241892">
                        <a:moveTo>
                          <a:pt x="45719" y="229300"/>
                        </a:moveTo>
                        <a:cubicBezTo>
                          <a:pt x="20469" y="229300"/>
                          <a:pt x="0" y="177969"/>
                          <a:pt x="0" y="114650"/>
                        </a:cubicBezTo>
                        <a:cubicBezTo>
                          <a:pt x="0" y="51331"/>
                          <a:pt x="20469" y="0"/>
                          <a:pt x="45719" y="0"/>
                        </a:cubicBezTo>
                        <a:cubicBezTo>
                          <a:pt x="32650" y="29096"/>
                          <a:pt x="25172" y="70825"/>
                          <a:pt x="25172" y="114650"/>
                        </a:cubicBezTo>
                        <a:cubicBezTo>
                          <a:pt x="25172" y="158475"/>
                          <a:pt x="32651" y="200204"/>
                          <a:pt x="45719" y="229300"/>
                        </a:cubicBezTo>
                        <a:close/>
                        <a:moveTo>
                          <a:pt x="86690" y="241892"/>
                        </a:moveTo>
                        <a:cubicBezTo>
                          <a:pt x="61440" y="241892"/>
                          <a:pt x="40971" y="190561"/>
                          <a:pt x="40971" y="127242"/>
                        </a:cubicBezTo>
                        <a:cubicBezTo>
                          <a:pt x="40971" y="63923"/>
                          <a:pt x="61440" y="12592"/>
                          <a:pt x="86690" y="12592"/>
                        </a:cubicBezTo>
                        <a:cubicBezTo>
                          <a:pt x="73621" y="41688"/>
                          <a:pt x="66143" y="83417"/>
                          <a:pt x="66143" y="127242"/>
                        </a:cubicBezTo>
                        <a:cubicBezTo>
                          <a:pt x="66143" y="171067"/>
                          <a:pt x="73622" y="212796"/>
                          <a:pt x="86690" y="2418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0E740C55-3B70-4E28-A7C9-CFA615FA5317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3343" y="6628372"/>
                    <a:ext cx="184756" cy="27500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1D0D1A74-5A7F-469F-992B-D631C286E3B4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7409259" y="6705799"/>
                    <a:ext cx="101128" cy="14165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33612311-ABDD-4F01-BB2E-363146BFF7A7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889468" y="6175577"/>
                    <a:ext cx="702615" cy="1158480"/>
                  </a:xfrm>
                  <a:custGeom>
                    <a:avLst/>
                    <a:gdLst>
                      <a:gd name="connsiteX0" fmla="*/ 537547 w 537547"/>
                      <a:gd name="connsiteY0" fmla="*/ 1159848 h 1159848"/>
                      <a:gd name="connsiteX1" fmla="*/ 444695 w 537547"/>
                      <a:gd name="connsiteY1" fmla="*/ 1060806 h 1159848"/>
                      <a:gd name="connsiteX2" fmla="*/ 438340 w 537547"/>
                      <a:gd name="connsiteY2" fmla="*/ 1042497 h 1159848"/>
                      <a:gd name="connsiteX3" fmla="*/ 444678 w 537547"/>
                      <a:gd name="connsiteY3" fmla="*/ 1159848 h 1159848"/>
                      <a:gd name="connsiteX4" fmla="*/ 351826 w 537547"/>
                      <a:gd name="connsiteY4" fmla="*/ 1060806 h 1159848"/>
                      <a:gd name="connsiteX5" fmla="*/ 345471 w 537547"/>
                      <a:gd name="connsiteY5" fmla="*/ 1042497 h 1159848"/>
                      <a:gd name="connsiteX6" fmla="*/ 351809 w 537547"/>
                      <a:gd name="connsiteY6" fmla="*/ 1159848 h 1159848"/>
                      <a:gd name="connsiteX7" fmla="*/ 287166 w 537547"/>
                      <a:gd name="connsiteY7" fmla="*/ 1114275 h 1159848"/>
                      <a:gd name="connsiteX8" fmla="*/ 252008 w 537547"/>
                      <a:gd name="connsiteY8" fmla="*/ 1031498 h 1159848"/>
                      <a:gd name="connsiteX9" fmla="*/ 258940 w 537547"/>
                      <a:gd name="connsiteY9" fmla="*/ 1159848 h 1159848"/>
                      <a:gd name="connsiteX10" fmla="*/ 194297 w 537547"/>
                      <a:gd name="connsiteY10" fmla="*/ 1114275 h 1159848"/>
                      <a:gd name="connsiteX11" fmla="*/ 159140 w 537547"/>
                      <a:gd name="connsiteY11" fmla="*/ 1031501 h 1159848"/>
                      <a:gd name="connsiteX12" fmla="*/ 166072 w 537547"/>
                      <a:gd name="connsiteY12" fmla="*/ 1159848 h 1159848"/>
                      <a:gd name="connsiteX13" fmla="*/ 0 w 537547"/>
                      <a:gd name="connsiteY13" fmla="*/ 579924 h 1159848"/>
                      <a:gd name="connsiteX14" fmla="*/ 166072 w 537547"/>
                      <a:gd name="connsiteY14" fmla="*/ 0 h 1159848"/>
                      <a:gd name="connsiteX15" fmla="*/ 159140 w 537547"/>
                      <a:gd name="connsiteY15" fmla="*/ 128347 h 1159848"/>
                      <a:gd name="connsiteX16" fmla="*/ 194297 w 537547"/>
                      <a:gd name="connsiteY16" fmla="*/ 45573 h 1159848"/>
                      <a:gd name="connsiteX17" fmla="*/ 258940 w 537547"/>
                      <a:gd name="connsiteY17" fmla="*/ 0 h 1159848"/>
                      <a:gd name="connsiteX18" fmla="*/ 252008 w 537547"/>
                      <a:gd name="connsiteY18" fmla="*/ 128350 h 1159848"/>
                      <a:gd name="connsiteX19" fmla="*/ 287166 w 537547"/>
                      <a:gd name="connsiteY19" fmla="*/ 45573 h 1159848"/>
                      <a:gd name="connsiteX20" fmla="*/ 351809 w 537547"/>
                      <a:gd name="connsiteY20" fmla="*/ 0 h 1159848"/>
                      <a:gd name="connsiteX21" fmla="*/ 345471 w 537547"/>
                      <a:gd name="connsiteY21" fmla="*/ 117352 h 1159848"/>
                      <a:gd name="connsiteX22" fmla="*/ 351826 w 537547"/>
                      <a:gd name="connsiteY22" fmla="*/ 99042 h 1159848"/>
                      <a:gd name="connsiteX23" fmla="*/ 444678 w 537547"/>
                      <a:gd name="connsiteY23" fmla="*/ 0 h 1159848"/>
                      <a:gd name="connsiteX24" fmla="*/ 438340 w 537547"/>
                      <a:gd name="connsiteY24" fmla="*/ 117352 h 1159848"/>
                      <a:gd name="connsiteX25" fmla="*/ 444695 w 537547"/>
                      <a:gd name="connsiteY25" fmla="*/ 99042 h 1159848"/>
                      <a:gd name="connsiteX26" fmla="*/ 537547 w 537547"/>
                      <a:gd name="connsiteY26" fmla="*/ 0 h 1159848"/>
                      <a:gd name="connsiteX27" fmla="*/ 537547 w 537547"/>
                      <a:gd name="connsiteY27" fmla="*/ 1159848 h 1159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7547" h="1159848">
                        <a:moveTo>
                          <a:pt x="537547" y="1159848"/>
                        </a:moveTo>
                        <a:cubicBezTo>
                          <a:pt x="503152" y="1159848"/>
                          <a:pt x="471200" y="1123336"/>
                          <a:pt x="444695" y="1060806"/>
                        </a:cubicBezTo>
                        <a:lnTo>
                          <a:pt x="438340" y="1042497"/>
                        </a:lnTo>
                        <a:lnTo>
                          <a:pt x="444678" y="1159848"/>
                        </a:lnTo>
                        <a:cubicBezTo>
                          <a:pt x="410283" y="1159848"/>
                          <a:pt x="378331" y="1123336"/>
                          <a:pt x="351826" y="1060806"/>
                        </a:cubicBezTo>
                        <a:lnTo>
                          <a:pt x="345471" y="1042497"/>
                        </a:lnTo>
                        <a:lnTo>
                          <a:pt x="351809" y="1159848"/>
                        </a:lnTo>
                        <a:cubicBezTo>
                          <a:pt x="328879" y="1159848"/>
                          <a:pt x="307035" y="1143620"/>
                          <a:pt x="287166" y="1114275"/>
                        </a:cubicBezTo>
                        <a:lnTo>
                          <a:pt x="252008" y="1031498"/>
                        </a:lnTo>
                        <a:lnTo>
                          <a:pt x="258940" y="1159848"/>
                        </a:lnTo>
                        <a:cubicBezTo>
                          <a:pt x="236010" y="1159848"/>
                          <a:pt x="214166" y="1143620"/>
                          <a:pt x="194297" y="1114275"/>
                        </a:cubicBezTo>
                        <a:lnTo>
                          <a:pt x="159140" y="1031501"/>
                        </a:lnTo>
                        <a:lnTo>
                          <a:pt x="166072" y="1159848"/>
                        </a:lnTo>
                        <a:cubicBezTo>
                          <a:pt x="74353" y="1159848"/>
                          <a:pt x="0" y="900207"/>
                          <a:pt x="0" y="579924"/>
                        </a:cubicBezTo>
                        <a:cubicBezTo>
                          <a:pt x="0" y="259641"/>
                          <a:pt x="74353" y="0"/>
                          <a:pt x="166072" y="0"/>
                        </a:cubicBezTo>
                        <a:lnTo>
                          <a:pt x="159140" y="128347"/>
                        </a:lnTo>
                        <a:lnTo>
                          <a:pt x="194297" y="45573"/>
                        </a:lnTo>
                        <a:cubicBezTo>
                          <a:pt x="214166" y="16228"/>
                          <a:pt x="236010" y="0"/>
                          <a:pt x="258940" y="0"/>
                        </a:cubicBezTo>
                        <a:lnTo>
                          <a:pt x="252008" y="128350"/>
                        </a:lnTo>
                        <a:lnTo>
                          <a:pt x="287166" y="45573"/>
                        </a:lnTo>
                        <a:cubicBezTo>
                          <a:pt x="307035" y="16228"/>
                          <a:pt x="328879" y="0"/>
                          <a:pt x="351809" y="0"/>
                        </a:cubicBezTo>
                        <a:lnTo>
                          <a:pt x="345471" y="117352"/>
                        </a:lnTo>
                        <a:lnTo>
                          <a:pt x="351826" y="99042"/>
                        </a:lnTo>
                        <a:cubicBezTo>
                          <a:pt x="378331" y="36512"/>
                          <a:pt x="410283" y="0"/>
                          <a:pt x="444678" y="0"/>
                        </a:cubicBezTo>
                        <a:lnTo>
                          <a:pt x="438340" y="117352"/>
                        </a:lnTo>
                        <a:lnTo>
                          <a:pt x="444695" y="99042"/>
                        </a:lnTo>
                        <a:cubicBezTo>
                          <a:pt x="471200" y="36512"/>
                          <a:pt x="503152" y="0"/>
                          <a:pt x="537547" y="0"/>
                        </a:cubicBezTo>
                        <a:cubicBezTo>
                          <a:pt x="509868" y="380575"/>
                          <a:pt x="509868" y="779273"/>
                          <a:pt x="537547" y="11598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282AF84D-202F-47A3-B772-F6489973713C}"/>
                      </a:ext>
                    </a:extLst>
                  </p:cNvPr>
                  <p:cNvSpPr/>
                  <p:nvPr/>
                </p:nvSpPr>
                <p:spPr>
                  <a:xfrm rot="1152697">
                    <a:off x="7485862" y="6057314"/>
                    <a:ext cx="962196" cy="702171"/>
                  </a:xfrm>
                  <a:custGeom>
                    <a:avLst/>
                    <a:gdLst>
                      <a:gd name="connsiteX0" fmla="*/ 533007 w 1066015"/>
                      <a:gd name="connsiteY0" fmla="*/ 0 h 494004"/>
                      <a:gd name="connsiteX1" fmla="*/ 1045686 w 1066015"/>
                      <a:gd name="connsiteY1" fmla="*/ 207093 h 494004"/>
                      <a:gd name="connsiteX2" fmla="*/ 1066015 w 1066015"/>
                      <a:gd name="connsiteY2" fmla="*/ 247002 h 494004"/>
                      <a:gd name="connsiteX3" fmla="*/ 1045686 w 1066015"/>
                      <a:gd name="connsiteY3" fmla="*/ 286911 h 494004"/>
                      <a:gd name="connsiteX4" fmla="*/ 533007 w 1066015"/>
                      <a:gd name="connsiteY4" fmla="*/ 494004 h 494004"/>
                      <a:gd name="connsiteX5" fmla="*/ 20328 w 1066015"/>
                      <a:gd name="connsiteY5" fmla="*/ 286911 h 494004"/>
                      <a:gd name="connsiteX6" fmla="*/ 0 w 1066015"/>
                      <a:gd name="connsiteY6" fmla="*/ 247002 h 494004"/>
                      <a:gd name="connsiteX7" fmla="*/ 20328 w 1066015"/>
                      <a:gd name="connsiteY7" fmla="*/ 207093 h 494004"/>
                      <a:gd name="connsiteX8" fmla="*/ 533007 w 1066015"/>
                      <a:gd name="connsiteY8" fmla="*/ 0 h 494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015" h="494004">
                        <a:moveTo>
                          <a:pt x="533007" y="0"/>
                        </a:moveTo>
                        <a:cubicBezTo>
                          <a:pt x="763477" y="0"/>
                          <a:pt x="961219" y="85393"/>
                          <a:pt x="1045686" y="207093"/>
                        </a:cubicBezTo>
                        <a:lnTo>
                          <a:pt x="1066015" y="247002"/>
                        </a:lnTo>
                        <a:lnTo>
                          <a:pt x="1045686" y="286911"/>
                        </a:lnTo>
                        <a:cubicBezTo>
                          <a:pt x="961219" y="408611"/>
                          <a:pt x="763477" y="494004"/>
                          <a:pt x="533007" y="494004"/>
                        </a:cubicBezTo>
                        <a:cubicBezTo>
                          <a:pt x="302538" y="494004"/>
                          <a:pt x="104795" y="408611"/>
                          <a:pt x="20328" y="286911"/>
                        </a:cubicBezTo>
                        <a:lnTo>
                          <a:pt x="0" y="247002"/>
                        </a:lnTo>
                        <a:lnTo>
                          <a:pt x="20328" y="207093"/>
                        </a:lnTo>
                        <a:cubicBezTo>
                          <a:pt x="104795" y="85393"/>
                          <a:pt x="302538" y="0"/>
                          <a:pt x="53300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8BF0B690-4981-4283-8A7A-E9BCC7892B25}"/>
                  </a:ext>
                </a:extLst>
              </p:cNvPr>
              <p:cNvGrpSpPr/>
              <p:nvPr/>
            </p:nvGrpSpPr>
            <p:grpSpPr>
              <a:xfrm>
                <a:off x="460032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C9E73540-32F1-4D83-9312-BD9E6B119120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557" name="四角形: 角を丸くする 556">
                    <a:extLst>
                      <a:ext uri="{FF2B5EF4-FFF2-40B4-BE49-F238E27FC236}">
                        <a16:creationId xmlns:a16="http://schemas.microsoft.com/office/drawing/2014/main" id="{1102316D-9285-49EF-AD4D-D7654EC530D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8" name="四角形: 角を丸くする 557">
                    <a:extLst>
                      <a:ext uri="{FF2B5EF4-FFF2-40B4-BE49-F238E27FC236}">
                        <a16:creationId xmlns:a16="http://schemas.microsoft.com/office/drawing/2014/main" id="{850FA773-1FD0-426A-BB6C-A5C39E45CE9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9" name="四角形: 角を丸くする 558">
                    <a:extLst>
                      <a:ext uri="{FF2B5EF4-FFF2-40B4-BE49-F238E27FC236}">
                        <a16:creationId xmlns:a16="http://schemas.microsoft.com/office/drawing/2014/main" id="{BA0FD0F6-CFA5-4038-A7F9-F941154E2BA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740C3782-A53E-4F39-B4E8-095EBFCF759B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089C6EE8-8E89-4F9A-90B2-5BEABD83B583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四角形: 角を丸くする 3">
                  <a:extLst>
                    <a:ext uri="{FF2B5EF4-FFF2-40B4-BE49-F238E27FC236}">
                      <a16:creationId xmlns:a16="http://schemas.microsoft.com/office/drawing/2014/main" id="{5D86AC48-18A8-4B79-A8AB-8A273BB3B037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F67213BE-0443-4032-9D08-B7D5E1460B2F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四角形: 角を丸くする 554">
                  <a:extLst>
                    <a:ext uri="{FF2B5EF4-FFF2-40B4-BE49-F238E27FC236}">
                      <a16:creationId xmlns:a16="http://schemas.microsoft.com/office/drawing/2014/main" id="{E16527A6-B849-465D-B65A-68D8D897738A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四角形: 角を丸くする 555">
                  <a:extLst>
                    <a:ext uri="{FF2B5EF4-FFF2-40B4-BE49-F238E27FC236}">
                      <a16:creationId xmlns:a16="http://schemas.microsoft.com/office/drawing/2014/main" id="{77CB8B08-B12B-48BD-B6B8-275708C07C4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7CC8F00-A1D1-4A32-8247-3C9325327B2B}"/>
                </a:ext>
              </a:extLst>
            </p:cNvPr>
            <p:cNvGrpSpPr/>
            <p:nvPr/>
          </p:nvGrpSpPr>
          <p:grpSpPr>
            <a:xfrm>
              <a:off x="397324" y="4287159"/>
              <a:ext cx="1933831" cy="2373249"/>
              <a:chOff x="1015802" y="3877328"/>
              <a:chExt cx="1933831" cy="2373249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0CC1DC50-E736-4A66-8E86-BFC2D98F5ED4}"/>
                  </a:ext>
                </a:extLst>
              </p:cNvPr>
              <p:cNvGrpSpPr/>
              <p:nvPr/>
            </p:nvGrpSpPr>
            <p:grpSpPr>
              <a:xfrm>
                <a:off x="1015802" y="4020104"/>
                <a:ext cx="1933831" cy="2230473"/>
                <a:chOff x="-120906" y="-368712"/>
                <a:chExt cx="2955511" cy="340887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47658B8-766D-49DF-964B-B1D2922D74F0}"/>
                    </a:ext>
                  </a:extLst>
                </p:cNvPr>
                <p:cNvSpPr/>
                <p:nvPr/>
              </p:nvSpPr>
              <p:spPr>
                <a:xfrm>
                  <a:off x="935672" y="888028"/>
                  <a:ext cx="509299" cy="446667"/>
                </a:xfrm>
                <a:custGeom>
                  <a:avLst/>
                  <a:gdLst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124473 w 509299"/>
                    <a:gd name="connsiteY9" fmla="*/ 134135 h 446667"/>
                    <a:gd name="connsiteX10" fmla="*/ 47061 w 509299"/>
                    <a:gd name="connsiteY10" fmla="*/ 134135 h 446667"/>
                    <a:gd name="connsiteX11" fmla="*/ 0 w 509299"/>
                    <a:gd name="connsiteY11" fmla="*/ 87074 h 446667"/>
                    <a:gd name="connsiteX12" fmla="*/ 0 w 509299"/>
                    <a:gd name="connsiteY12" fmla="*/ 43925 h 446667"/>
                    <a:gd name="connsiteX13" fmla="*/ 43925 w 509299"/>
                    <a:gd name="connsiteY13" fmla="*/ 0 h 446667"/>
                    <a:gd name="connsiteX0" fmla="*/ 43925 w 509299"/>
                    <a:gd name="connsiteY0" fmla="*/ 0 h 446667"/>
                    <a:gd name="connsiteX1" fmla="*/ 172250 w 509299"/>
                    <a:gd name="connsiteY1" fmla="*/ 0 h 446667"/>
                    <a:gd name="connsiteX2" fmla="*/ 216175 w 509299"/>
                    <a:gd name="connsiteY2" fmla="*/ 43925 h 446667"/>
                    <a:gd name="connsiteX3" fmla="*/ 216175 w 509299"/>
                    <a:gd name="connsiteY3" fmla="*/ 87074 h 446667"/>
                    <a:gd name="connsiteX4" fmla="*/ 212659 w 509299"/>
                    <a:gd name="connsiteY4" fmla="*/ 95563 h 446667"/>
                    <a:gd name="connsiteX5" fmla="*/ 486541 w 509299"/>
                    <a:gd name="connsiteY5" fmla="*/ 316130 h 446667"/>
                    <a:gd name="connsiteX6" fmla="*/ 487617 w 509299"/>
                    <a:gd name="connsiteY6" fmla="*/ 419597 h 446667"/>
                    <a:gd name="connsiteX7" fmla="*/ 373599 w 509299"/>
                    <a:gd name="connsiteY7" fmla="*/ 430099 h 446667"/>
                    <a:gd name="connsiteX8" fmla="*/ 119715 w 509299"/>
                    <a:gd name="connsiteY8" fmla="*/ 139430 h 446667"/>
                    <a:gd name="connsiteX9" fmla="*/ 47061 w 509299"/>
                    <a:gd name="connsiteY9" fmla="*/ 134135 h 446667"/>
                    <a:gd name="connsiteX10" fmla="*/ 0 w 509299"/>
                    <a:gd name="connsiteY10" fmla="*/ 87074 h 446667"/>
                    <a:gd name="connsiteX11" fmla="*/ 0 w 509299"/>
                    <a:gd name="connsiteY11" fmla="*/ 43925 h 446667"/>
                    <a:gd name="connsiteX12" fmla="*/ 43925 w 509299"/>
                    <a:gd name="connsiteY12" fmla="*/ 0 h 4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9299" h="446667">
                      <a:moveTo>
                        <a:pt x="43925" y="0"/>
                      </a:moveTo>
                      <a:lnTo>
                        <a:pt x="172250" y="0"/>
                      </a:lnTo>
                      <a:cubicBezTo>
                        <a:pt x="196509" y="0"/>
                        <a:pt x="216175" y="19666"/>
                        <a:pt x="216175" y="43925"/>
                      </a:cubicBezTo>
                      <a:lnTo>
                        <a:pt x="216175" y="87074"/>
                      </a:lnTo>
                      <a:lnTo>
                        <a:pt x="212659" y="95563"/>
                      </a:lnTo>
                      <a:lnTo>
                        <a:pt x="486541" y="316130"/>
                      </a:lnTo>
                      <a:cubicBezTo>
                        <a:pt x="516187" y="343134"/>
                        <a:pt x="517206" y="389872"/>
                        <a:pt x="487617" y="419597"/>
                      </a:cubicBezTo>
                      <a:cubicBezTo>
                        <a:pt x="458027" y="449324"/>
                        <a:pt x="403244" y="457102"/>
                        <a:pt x="373599" y="430099"/>
                      </a:cubicBezTo>
                      <a:lnTo>
                        <a:pt x="119715" y="139430"/>
                      </a:lnTo>
                      <a:lnTo>
                        <a:pt x="47061" y="134135"/>
                      </a:lnTo>
                      <a:cubicBezTo>
                        <a:pt x="21070" y="134135"/>
                        <a:pt x="0" y="113065"/>
                        <a:pt x="0" y="87074"/>
                      </a:cubicBezTo>
                      <a:lnTo>
                        <a:pt x="0" y="43925"/>
                      </a:lnTo>
                      <a:cubicBezTo>
                        <a:pt x="0" y="19666"/>
                        <a:pt x="19666" y="0"/>
                        <a:pt x="4392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四角形: 上の 2 つの角を丸める 36">
                  <a:extLst>
                    <a:ext uri="{FF2B5EF4-FFF2-40B4-BE49-F238E27FC236}">
                      <a16:creationId xmlns:a16="http://schemas.microsoft.com/office/drawing/2014/main" id="{EA1C3EF3-7F79-498C-A8B8-956ED838E5E9}"/>
                    </a:ext>
                  </a:extLst>
                </p:cNvPr>
                <p:cNvSpPr/>
                <p:nvPr/>
              </p:nvSpPr>
              <p:spPr>
                <a:xfrm rot="2700000">
                  <a:off x="1310896" y="1045842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FA09DD7F-4C3B-40CE-8331-468B90C629F2}"/>
                    </a:ext>
                  </a:extLst>
                </p:cNvPr>
                <p:cNvGrpSpPr/>
                <p:nvPr/>
              </p:nvGrpSpPr>
              <p:grpSpPr>
                <a:xfrm rot="20700000">
                  <a:off x="1099740" y="1841622"/>
                  <a:ext cx="351331" cy="680466"/>
                  <a:chOff x="1042107" y="1854931"/>
                  <a:chExt cx="351331" cy="680466"/>
                </a:xfrm>
              </p:grpSpPr>
              <p:sp>
                <p:nvSpPr>
                  <p:cNvPr id="545" name="台形 329">
                    <a:extLst>
                      <a:ext uri="{FF2B5EF4-FFF2-40B4-BE49-F238E27FC236}">
                        <a16:creationId xmlns:a16="http://schemas.microsoft.com/office/drawing/2014/main" id="{0B2C13E3-A0DC-4483-82E7-A0C5B9D3C0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71451" y="1854931"/>
                    <a:ext cx="221987" cy="544249"/>
                  </a:xfrm>
                  <a:custGeom>
                    <a:avLst/>
                    <a:gdLst>
                      <a:gd name="connsiteX0" fmla="*/ 0 w 199873"/>
                      <a:gd name="connsiteY0" fmla="*/ 536012 h 536012"/>
                      <a:gd name="connsiteX1" fmla="*/ 37780 w 199873"/>
                      <a:gd name="connsiteY1" fmla="*/ 0 h 536012"/>
                      <a:gd name="connsiteX2" fmla="*/ 162093 w 199873"/>
                      <a:gd name="connsiteY2" fmla="*/ 0 h 536012"/>
                      <a:gd name="connsiteX3" fmla="*/ 199873 w 199873"/>
                      <a:gd name="connsiteY3" fmla="*/ 536012 h 536012"/>
                      <a:gd name="connsiteX4" fmla="*/ 0 w 199873"/>
                      <a:gd name="connsiteY4" fmla="*/ 536012 h 536012"/>
                      <a:gd name="connsiteX0" fmla="*/ 0 w 207595"/>
                      <a:gd name="connsiteY0" fmla="*/ 536012 h 552394"/>
                      <a:gd name="connsiteX1" fmla="*/ 37780 w 207595"/>
                      <a:gd name="connsiteY1" fmla="*/ 0 h 552394"/>
                      <a:gd name="connsiteX2" fmla="*/ 162093 w 207595"/>
                      <a:gd name="connsiteY2" fmla="*/ 0 h 552394"/>
                      <a:gd name="connsiteX3" fmla="*/ 199873 w 207595"/>
                      <a:gd name="connsiteY3" fmla="*/ 536012 h 552394"/>
                      <a:gd name="connsiteX4" fmla="*/ 0 w 207595"/>
                      <a:gd name="connsiteY4" fmla="*/ 536012 h 552394"/>
                      <a:gd name="connsiteX0" fmla="*/ 0 w 212786"/>
                      <a:gd name="connsiteY0" fmla="*/ 536012 h 539200"/>
                      <a:gd name="connsiteX1" fmla="*/ 37780 w 212786"/>
                      <a:gd name="connsiteY1" fmla="*/ 0 h 539200"/>
                      <a:gd name="connsiteX2" fmla="*/ 162093 w 212786"/>
                      <a:gd name="connsiteY2" fmla="*/ 0 h 539200"/>
                      <a:gd name="connsiteX3" fmla="*/ 205626 w 212786"/>
                      <a:gd name="connsiteY3" fmla="*/ 514545 h 539200"/>
                      <a:gd name="connsiteX4" fmla="*/ 0 w 212786"/>
                      <a:gd name="connsiteY4" fmla="*/ 536012 h 539200"/>
                      <a:gd name="connsiteX0" fmla="*/ 0 w 221987"/>
                      <a:gd name="connsiteY0" fmla="*/ 536012 h 544249"/>
                      <a:gd name="connsiteX1" fmla="*/ 37780 w 221987"/>
                      <a:gd name="connsiteY1" fmla="*/ 0 h 544249"/>
                      <a:gd name="connsiteX2" fmla="*/ 162093 w 221987"/>
                      <a:gd name="connsiteY2" fmla="*/ 0 h 544249"/>
                      <a:gd name="connsiteX3" fmla="*/ 205626 w 221987"/>
                      <a:gd name="connsiteY3" fmla="*/ 514545 h 544249"/>
                      <a:gd name="connsiteX4" fmla="*/ 0 w 221987"/>
                      <a:gd name="connsiteY4" fmla="*/ 536012 h 5442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1987" h="544249">
                        <a:moveTo>
                          <a:pt x="0" y="536012"/>
                        </a:moveTo>
                        <a:lnTo>
                          <a:pt x="37780" y="0"/>
                        </a:lnTo>
                        <a:lnTo>
                          <a:pt x="162093" y="0"/>
                        </a:lnTo>
                        <a:cubicBezTo>
                          <a:pt x="174686" y="178671"/>
                          <a:pt x="256152" y="464215"/>
                          <a:pt x="205626" y="514545"/>
                        </a:cubicBezTo>
                        <a:cubicBezTo>
                          <a:pt x="155100" y="564875"/>
                          <a:pt x="66624" y="536012"/>
                          <a:pt x="0" y="53601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1CFCD7DB-B3B8-4E7F-BFB8-256D7C78F9D4}"/>
                      </a:ext>
                    </a:extLst>
                  </p:cNvPr>
                  <p:cNvSpPr/>
                  <p:nvPr/>
                </p:nvSpPr>
                <p:spPr>
                  <a:xfrm>
                    <a:off x="1042107" y="236310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2" name="台形 261">
                  <a:extLst>
                    <a:ext uri="{FF2B5EF4-FFF2-40B4-BE49-F238E27FC236}">
                      <a16:creationId xmlns:a16="http://schemas.microsoft.com/office/drawing/2014/main" id="{D9E8B44E-5A44-4C99-AE24-C83E61F5E623}"/>
                    </a:ext>
                  </a:extLst>
                </p:cNvPr>
                <p:cNvSpPr/>
                <p:nvPr/>
              </p:nvSpPr>
              <p:spPr>
                <a:xfrm rot="3600000">
                  <a:off x="1262155" y="1701037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C1F76573-F7A2-4661-96AD-7F007D8B6299}"/>
                    </a:ext>
                  </a:extLst>
                </p:cNvPr>
                <p:cNvSpPr/>
                <p:nvPr/>
              </p:nvSpPr>
              <p:spPr>
                <a:xfrm>
                  <a:off x="1482573" y="7632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46CC134C-0DBA-42DE-9D73-AE9D2E14E65F}"/>
                    </a:ext>
                  </a:extLst>
                </p:cNvPr>
                <p:cNvGrpSpPr/>
                <p:nvPr/>
              </p:nvGrpSpPr>
              <p:grpSpPr>
                <a:xfrm>
                  <a:off x="-120906" y="1221710"/>
                  <a:ext cx="2955511" cy="1818452"/>
                  <a:chOff x="-120906" y="1221710"/>
                  <a:chExt cx="2955511" cy="1818452"/>
                </a:xfrm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695716BB-DBDB-42F4-91C5-C7C78065DB0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-120906" y="1221710"/>
                    <a:ext cx="2955511" cy="1818452"/>
                    <a:chOff x="1481283" y="3596120"/>
                    <a:chExt cx="2685187" cy="1652128"/>
                  </a:xfrm>
                </p:grpSpPr>
                <p:sp>
                  <p:nvSpPr>
                    <p:cNvPr id="296" name="星: 32 pt 295">
                      <a:extLst>
                        <a:ext uri="{FF2B5EF4-FFF2-40B4-BE49-F238E27FC236}">
                          <a16:creationId xmlns:a16="http://schemas.microsoft.com/office/drawing/2014/main" id="{6AF383B0-35F8-4FC3-A1C0-8368D84825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6669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7" name="星: 32 pt 296">
                      <a:extLst>
                        <a:ext uri="{FF2B5EF4-FFF2-40B4-BE49-F238E27FC236}">
                          <a16:creationId xmlns:a16="http://schemas.microsoft.com/office/drawing/2014/main" id="{F9B49A66-AA1D-4F1B-BA8D-377A1B4AFF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53725" y="4338826"/>
                      <a:ext cx="737534" cy="737534"/>
                    </a:xfrm>
                    <a:prstGeom prst="star32">
                      <a:avLst>
                        <a:gd name="adj" fmla="val 5859"/>
                      </a:avLst>
                    </a:prstGeom>
                    <a:noFill/>
                    <a:ln w="19050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8" name="円: 塗りつぶしなし 297">
                      <a:extLst>
                        <a:ext uri="{FF2B5EF4-FFF2-40B4-BE49-F238E27FC236}">
                          <a16:creationId xmlns:a16="http://schemas.microsoft.com/office/drawing/2014/main" id="{535F4D43-6BFB-403F-A0C4-9DDA500C7B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80909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9" name="円: 塗りつぶしなし 298">
                      <a:extLst>
                        <a:ext uri="{FF2B5EF4-FFF2-40B4-BE49-F238E27FC236}">
                          <a16:creationId xmlns:a16="http://schemas.microsoft.com/office/drawing/2014/main" id="{EFC9FFAC-0FF6-44AD-9141-D5E264D017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13680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0" name="アーチ 299">
                      <a:extLst>
                        <a:ext uri="{FF2B5EF4-FFF2-40B4-BE49-F238E27FC236}">
                          <a16:creationId xmlns:a16="http://schemas.microsoft.com/office/drawing/2014/main" id="{4D369997-74F4-45B0-BE39-9EC5697DD5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7873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8485845"/>
                        <a:gd name="adj3" fmla="val 6626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16773311-40AF-4840-B6CB-ED3B78D3F2D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39630" y="3600617"/>
                      <a:ext cx="880721" cy="1249379"/>
                    </a:xfrm>
                    <a:custGeom>
                      <a:avLst/>
                      <a:gdLst>
                        <a:gd name="connsiteX0" fmla="*/ 880721 w 880721"/>
                        <a:gd name="connsiteY0" fmla="*/ 0 h 1249379"/>
                        <a:gd name="connsiteX1" fmla="*/ 880721 w 880721"/>
                        <a:gd name="connsiteY1" fmla="*/ 1249379 h 1249379"/>
                        <a:gd name="connsiteX2" fmla="*/ 787656 w 880721"/>
                        <a:gd name="connsiteY2" fmla="*/ 1249379 h 1249379"/>
                        <a:gd name="connsiteX3" fmla="*/ 787656 w 880721"/>
                        <a:gd name="connsiteY3" fmla="*/ 536412 h 1249379"/>
                        <a:gd name="connsiteX4" fmla="*/ 64849 w 880721"/>
                        <a:gd name="connsiteY4" fmla="*/ 953725 h 1249379"/>
                        <a:gd name="connsiteX5" fmla="*/ 39539 w 880721"/>
                        <a:gd name="connsiteY5" fmla="*/ 946943 h 1249379"/>
                        <a:gd name="connsiteX6" fmla="*/ 2485 w 880721"/>
                        <a:gd name="connsiteY6" fmla="*/ 882764 h 1249379"/>
                        <a:gd name="connsiteX7" fmla="*/ 9266 w 880721"/>
                        <a:gd name="connsiteY7" fmla="*/ 857454 h 1249379"/>
                        <a:gd name="connsiteX8" fmla="*/ 787656 w 880721"/>
                        <a:gd name="connsiteY8" fmla="*/ 408050 h 1249379"/>
                        <a:gd name="connsiteX9" fmla="*/ 787656 w 880721"/>
                        <a:gd name="connsiteY9" fmla="*/ 0 h 12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80721" h="1249379">
                          <a:moveTo>
                            <a:pt x="880721" y="0"/>
                          </a:moveTo>
                          <a:lnTo>
                            <a:pt x="880721" y="1249379"/>
                          </a:lnTo>
                          <a:lnTo>
                            <a:pt x="787656" y="1249379"/>
                          </a:lnTo>
                          <a:lnTo>
                            <a:pt x="787656" y="536412"/>
                          </a:lnTo>
                          <a:lnTo>
                            <a:pt x="64849" y="953725"/>
                          </a:lnTo>
                          <a:cubicBezTo>
                            <a:pt x="55986" y="958841"/>
                            <a:pt x="44655" y="955805"/>
                            <a:pt x="39539" y="946943"/>
                          </a:cubicBezTo>
                          <a:lnTo>
                            <a:pt x="2485" y="882764"/>
                          </a:lnTo>
                          <a:cubicBezTo>
                            <a:pt x="-2632" y="873902"/>
                            <a:pt x="404" y="862570"/>
                            <a:pt x="9266" y="857454"/>
                          </a:cubicBezTo>
                          <a:lnTo>
                            <a:pt x="787656" y="408050"/>
                          </a:lnTo>
                          <a:lnTo>
                            <a:pt x="787656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2" name="円: 塗りつぶしなし 301">
                      <a:extLst>
                        <a:ext uri="{FF2B5EF4-FFF2-40B4-BE49-F238E27FC236}">
                          <a16:creationId xmlns:a16="http://schemas.microsoft.com/office/drawing/2014/main" id="{34B78757-43AA-4A14-9EF5-576A3F6106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4172" y="4273550"/>
                      <a:ext cx="876188" cy="876186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3" name="円: 塗りつぶしなし 302">
                      <a:extLst>
                        <a:ext uri="{FF2B5EF4-FFF2-40B4-BE49-F238E27FC236}">
                          <a16:creationId xmlns:a16="http://schemas.microsoft.com/office/drawing/2014/main" id="{EE777E8C-8F06-4062-981C-7064AEB74C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943" y="4206321"/>
                      <a:ext cx="1010646" cy="1010644"/>
                    </a:xfrm>
                    <a:prstGeom prst="donut">
                      <a:avLst>
                        <a:gd name="adj" fmla="val 8472"/>
                      </a:avLst>
                    </a:prstGeom>
                    <a:solidFill>
                      <a:sysClr val="windowText" lastClr="00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4" name="四角形: 角を丸くする 303">
                      <a:extLst>
                        <a:ext uri="{FF2B5EF4-FFF2-40B4-BE49-F238E27FC236}">
                          <a16:creationId xmlns:a16="http://schemas.microsoft.com/office/drawing/2014/main" id="{07654C76-28BA-481A-AD6C-B4E4C0CF95A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563055" y="4220940"/>
                      <a:ext cx="80851" cy="460467"/>
                    </a:xfrm>
                    <a:prstGeom prst="roundRect">
                      <a:avLst/>
                    </a:prstGeom>
                    <a:solidFill>
                      <a:srgbClr val="0070C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5" name="四角形: 上の 2 つの角を丸める 304">
                      <a:extLst>
                        <a:ext uri="{FF2B5EF4-FFF2-40B4-BE49-F238E27FC236}">
                          <a16:creationId xmlns:a16="http://schemas.microsoft.com/office/drawing/2014/main" id="{990FCDF0-4A14-4A8B-8D27-B4601E9F21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69345" y="4145756"/>
                      <a:ext cx="348130" cy="111788"/>
                    </a:xfrm>
                    <a:prstGeom prst="round2SameRect">
                      <a:avLst>
                        <a:gd name="adj1" fmla="val 50000"/>
                        <a:gd name="adj2" fmla="val 21704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6" name="台形 305">
                      <a:extLst>
                        <a:ext uri="{FF2B5EF4-FFF2-40B4-BE49-F238E27FC236}">
                          <a16:creationId xmlns:a16="http://schemas.microsoft.com/office/drawing/2014/main" id="{CFA12AAC-CEAA-4182-B144-A4C3B3CDFD4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417538" y="3596120"/>
                      <a:ext cx="748932" cy="546323"/>
                    </a:xfrm>
                    <a:prstGeom prst="trapezoid">
                      <a:avLst/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" lastClr="FFFFFF">
                          <a:lumMod val="85000"/>
                        </a:sysClr>
                      </a:bgClr>
                    </a:patt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7" name="アーチ 306">
                      <a:extLst>
                        <a:ext uri="{FF2B5EF4-FFF2-40B4-BE49-F238E27FC236}">
                          <a16:creationId xmlns:a16="http://schemas.microsoft.com/office/drawing/2014/main" id="{B96C7E99-9B45-4C5D-ACD6-923DC9DF63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1283" y="4166938"/>
                      <a:ext cx="1081312" cy="1081310"/>
                    </a:xfrm>
                    <a:prstGeom prst="blockArc">
                      <a:avLst>
                        <a:gd name="adj1" fmla="val 11476450"/>
                        <a:gd name="adj2" fmla="val 19396920"/>
                        <a:gd name="adj3" fmla="val 7273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8" name="四角形: 角を丸くする 307">
                      <a:extLst>
                        <a:ext uri="{FF2B5EF4-FFF2-40B4-BE49-F238E27FC236}">
                          <a16:creationId xmlns:a16="http://schemas.microsoft.com/office/drawing/2014/main" id="{EB460DCA-384F-491F-A145-29A8E34273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4002" y="4156019"/>
                      <a:ext cx="755797" cy="50301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09" name="楕円 308">
                      <a:extLst>
                        <a:ext uri="{FF2B5EF4-FFF2-40B4-BE49-F238E27FC236}">
                          <a16:creationId xmlns:a16="http://schemas.microsoft.com/office/drawing/2014/main" id="{4667AF00-0B48-4E54-808F-DA494A4C30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4681" y="4587322"/>
                      <a:ext cx="248644" cy="2486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0FFAC600-26F7-492A-8EE9-EF4548600E86}"/>
                      </a:ext>
                    </a:extLst>
                  </p:cNvPr>
                  <p:cNvGrpSpPr/>
                  <p:nvPr/>
                </p:nvGrpSpPr>
                <p:grpSpPr>
                  <a:xfrm>
                    <a:off x="1081198" y="2183221"/>
                    <a:ext cx="1343362" cy="532629"/>
                    <a:chOff x="1081198" y="2183221"/>
                    <a:chExt cx="1343362" cy="532629"/>
                  </a:xfrm>
                </p:grpSpPr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C51BD02B-BC10-40E2-9DA4-78E84FA1B080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>
                      <a:off x="1486564" y="1777855"/>
                      <a:ext cx="532629" cy="1343362"/>
                    </a:xfrm>
                    <a:custGeom>
                      <a:avLst/>
                      <a:gdLst>
                        <a:gd name="connsiteX0" fmla="*/ 483912 w 483912"/>
                        <a:gd name="connsiteY0" fmla="*/ 978535 h 1220492"/>
                        <a:gd name="connsiteX1" fmla="*/ 241956 w 483912"/>
                        <a:gd name="connsiteY1" fmla="*/ 1220492 h 1220492"/>
                        <a:gd name="connsiteX2" fmla="*/ 0 w 483912"/>
                        <a:gd name="connsiteY2" fmla="*/ 978535 h 1220492"/>
                        <a:gd name="connsiteX3" fmla="*/ 4916 w 483912"/>
                        <a:gd name="connsiteY3" fmla="*/ 929772 h 1220492"/>
                        <a:gd name="connsiteX4" fmla="*/ 6414 w 483912"/>
                        <a:gd name="connsiteY4" fmla="*/ 924946 h 1220492"/>
                        <a:gd name="connsiteX5" fmla="*/ 74367 w 483912"/>
                        <a:gd name="connsiteY5" fmla="*/ 172654 h 1220492"/>
                        <a:gd name="connsiteX6" fmla="*/ 73517 w 483912"/>
                        <a:gd name="connsiteY6" fmla="*/ 168442 h 1220492"/>
                        <a:gd name="connsiteX7" fmla="*/ 241957 w 483912"/>
                        <a:gd name="connsiteY7" fmla="*/ 0 h 1220492"/>
                        <a:gd name="connsiteX8" fmla="*/ 410397 w 483912"/>
                        <a:gd name="connsiteY8" fmla="*/ 168442 h 1220492"/>
                        <a:gd name="connsiteX9" fmla="*/ 409548 w 483912"/>
                        <a:gd name="connsiteY9" fmla="*/ 172644 h 1220492"/>
                        <a:gd name="connsiteX10" fmla="*/ 477503 w 483912"/>
                        <a:gd name="connsiteY10" fmla="*/ 924960 h 1220492"/>
                        <a:gd name="connsiteX11" fmla="*/ 478997 w 483912"/>
                        <a:gd name="connsiteY11" fmla="*/ 929772 h 1220492"/>
                        <a:gd name="connsiteX12" fmla="*/ 483912 w 483912"/>
                        <a:gd name="connsiteY12" fmla="*/ 978535 h 12204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83912" h="1220492">
                          <a:moveTo>
                            <a:pt x="483912" y="978535"/>
                          </a:moveTo>
                          <a:cubicBezTo>
                            <a:pt x="483912" y="1112164"/>
                            <a:pt x="375585" y="1220492"/>
                            <a:pt x="241956" y="1220492"/>
                          </a:cubicBezTo>
                          <a:cubicBezTo>
                            <a:pt x="108327" y="1220492"/>
                            <a:pt x="0" y="1112164"/>
                            <a:pt x="0" y="978535"/>
                          </a:cubicBezTo>
                          <a:cubicBezTo>
                            <a:pt x="0" y="961831"/>
                            <a:pt x="1693" y="945523"/>
                            <a:pt x="4916" y="929772"/>
                          </a:cubicBezTo>
                          <a:lnTo>
                            <a:pt x="6414" y="924946"/>
                          </a:lnTo>
                          <a:lnTo>
                            <a:pt x="74367" y="172654"/>
                          </a:lnTo>
                          <a:lnTo>
                            <a:pt x="73517" y="168442"/>
                          </a:lnTo>
                          <a:cubicBezTo>
                            <a:pt x="73517" y="75414"/>
                            <a:pt x="148930" y="0"/>
                            <a:pt x="241957" y="0"/>
                          </a:cubicBezTo>
                          <a:cubicBezTo>
                            <a:pt x="334984" y="0"/>
                            <a:pt x="410397" y="75414"/>
                            <a:pt x="410397" y="168442"/>
                          </a:cubicBezTo>
                          <a:lnTo>
                            <a:pt x="409548" y="172644"/>
                          </a:lnTo>
                          <a:lnTo>
                            <a:pt x="477503" y="924960"/>
                          </a:lnTo>
                          <a:lnTo>
                            <a:pt x="478997" y="929772"/>
                          </a:lnTo>
                          <a:cubicBezTo>
                            <a:pt x="482220" y="945523"/>
                            <a:pt x="483912" y="961831"/>
                            <a:pt x="483912" y="97853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95" name="楕円 294">
                      <a:extLst>
                        <a:ext uri="{FF2B5EF4-FFF2-40B4-BE49-F238E27FC236}">
                          <a16:creationId xmlns:a16="http://schemas.microsoft.com/office/drawing/2014/main" id="{15D462A5-56C8-4D71-B06F-C9049CC6B13F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18497" y="2325380"/>
                      <a:ext cx="248312" cy="248312"/>
                    </a:xfrm>
                    <a:prstGeom prst="ellipse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85B9AEDB-A99B-4859-8CC1-154601EDAFE4}"/>
                    </a:ext>
                  </a:extLst>
                </p:cNvPr>
                <p:cNvGrpSpPr/>
                <p:nvPr/>
              </p:nvGrpSpPr>
              <p:grpSpPr>
                <a:xfrm rot="900000">
                  <a:off x="1168542" y="2397339"/>
                  <a:ext cx="262583" cy="432734"/>
                  <a:chOff x="1213593" y="2419137"/>
                  <a:chExt cx="262583" cy="432734"/>
                </a:xfrm>
              </p:grpSpPr>
              <p:sp>
                <p:nvSpPr>
                  <p:cNvPr id="290" name="四角形: 上の 2 つの角を丸める 289">
                    <a:extLst>
                      <a:ext uri="{FF2B5EF4-FFF2-40B4-BE49-F238E27FC236}">
                        <a16:creationId xmlns:a16="http://schemas.microsoft.com/office/drawing/2014/main" id="{634EBC15-E430-4143-A64F-9469CD9CFA9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305955" y="2419137"/>
                    <a:ext cx="77859" cy="3769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9B0F8682-AD6D-4C82-802B-F70599596B3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3593" y="2758527"/>
                    <a:ext cx="262583" cy="93344"/>
                  </a:xfrm>
                  <a:prstGeom prst="round2SameRect">
                    <a:avLst>
                      <a:gd name="adj1" fmla="val 32959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107E9C30-7F66-4C17-89D2-CB262B79DCF4}"/>
                    </a:ext>
                  </a:extLst>
                </p:cNvPr>
                <p:cNvGrpSpPr/>
                <p:nvPr/>
              </p:nvGrpSpPr>
              <p:grpSpPr>
                <a:xfrm rot="900000">
                  <a:off x="1187087" y="2066133"/>
                  <a:ext cx="351331" cy="672229"/>
                  <a:chOff x="1367356" y="2086298"/>
                  <a:chExt cx="351331" cy="672229"/>
                </a:xfrm>
              </p:grpSpPr>
              <p:sp>
                <p:nvSpPr>
                  <p:cNvPr id="288" name="台形 287">
                    <a:extLst>
                      <a:ext uri="{FF2B5EF4-FFF2-40B4-BE49-F238E27FC236}">
                        <a16:creationId xmlns:a16="http://schemas.microsoft.com/office/drawing/2014/main" id="{49336277-02EC-492C-B19B-D4DC774CBD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18814" y="2086298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2CF38F89-C2BC-4B0C-8BD4-F1A88383974D}"/>
                      </a:ext>
                    </a:extLst>
                  </p:cNvPr>
                  <p:cNvSpPr/>
                  <p:nvPr/>
                </p:nvSpPr>
                <p:spPr>
                  <a:xfrm>
                    <a:off x="1367356" y="2586238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7692C0FE-5BF5-4DD2-AA89-B4F11C28A9D3}"/>
                    </a:ext>
                  </a:extLst>
                </p:cNvPr>
                <p:cNvGrpSpPr/>
                <p:nvPr/>
              </p:nvGrpSpPr>
              <p:grpSpPr>
                <a:xfrm>
                  <a:off x="601752" y="881548"/>
                  <a:ext cx="652877" cy="334322"/>
                  <a:chOff x="671569" y="862641"/>
                  <a:chExt cx="683016" cy="349755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3DA769A4-D204-44F3-8FD5-C4867666D629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705980" y="841278"/>
                    <a:ext cx="327463" cy="396286"/>
                  </a:xfrm>
                  <a:custGeom>
                    <a:avLst/>
                    <a:gdLst>
                      <a:gd name="connsiteX0" fmla="*/ 0 w 297512"/>
                      <a:gd name="connsiteY0" fmla="*/ 360040 h 360040"/>
                      <a:gd name="connsiteX1" fmla="*/ 0 w 297512"/>
                      <a:gd name="connsiteY1" fmla="*/ 148756 h 360040"/>
                      <a:gd name="connsiteX2" fmla="*/ 148756 w 297512"/>
                      <a:gd name="connsiteY2" fmla="*/ 0 h 360040"/>
                      <a:gd name="connsiteX3" fmla="*/ 297512 w 297512"/>
                      <a:gd name="connsiteY3" fmla="*/ 148756 h 360040"/>
                      <a:gd name="connsiteX4" fmla="*/ 297512 w 297512"/>
                      <a:gd name="connsiteY4" fmla="*/ 360040 h 360040"/>
                      <a:gd name="connsiteX5" fmla="*/ 212509 w 297512"/>
                      <a:gd name="connsiteY5" fmla="*/ 360040 h 360040"/>
                      <a:gd name="connsiteX6" fmla="*/ 212509 w 297512"/>
                      <a:gd name="connsiteY6" fmla="*/ 148756 h 360040"/>
                      <a:gd name="connsiteX7" fmla="*/ 148756 w 297512"/>
                      <a:gd name="connsiteY7" fmla="*/ 85003 h 360040"/>
                      <a:gd name="connsiteX8" fmla="*/ 148756 w 297512"/>
                      <a:gd name="connsiteY8" fmla="*/ 85004 h 360040"/>
                      <a:gd name="connsiteX9" fmla="*/ 85003 w 297512"/>
                      <a:gd name="connsiteY9" fmla="*/ 148757 h 360040"/>
                      <a:gd name="connsiteX10" fmla="*/ 85004 w 297512"/>
                      <a:gd name="connsiteY10" fmla="*/ 36004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512" h="360040">
                        <a:moveTo>
                          <a:pt x="0" y="360040"/>
                        </a:moveTo>
                        <a:lnTo>
                          <a:pt x="0" y="148756"/>
                        </a:lnTo>
                        <a:cubicBezTo>
                          <a:pt x="0" y="66600"/>
                          <a:pt x="66600" y="0"/>
                          <a:pt x="148756" y="0"/>
                        </a:cubicBezTo>
                        <a:cubicBezTo>
                          <a:pt x="230912" y="0"/>
                          <a:pt x="297512" y="66600"/>
                          <a:pt x="297512" y="148756"/>
                        </a:cubicBezTo>
                        <a:lnTo>
                          <a:pt x="297512" y="360040"/>
                        </a:lnTo>
                        <a:lnTo>
                          <a:pt x="212509" y="360040"/>
                        </a:lnTo>
                        <a:lnTo>
                          <a:pt x="212509" y="148756"/>
                        </a:lnTo>
                        <a:cubicBezTo>
                          <a:pt x="212509" y="113546"/>
                          <a:pt x="183966" y="85003"/>
                          <a:pt x="148756" y="85003"/>
                        </a:cubicBezTo>
                        <a:lnTo>
                          <a:pt x="148756" y="85004"/>
                        </a:lnTo>
                        <a:cubicBezTo>
                          <a:pt x="113546" y="85004"/>
                          <a:pt x="85003" y="113547"/>
                          <a:pt x="85003" y="148757"/>
                        </a:cubicBezTo>
                        <a:lnTo>
                          <a:pt x="85004" y="36004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78D8A3FD-DF65-474D-A133-4855DF689D8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28075" y="862641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EA0F297C-B858-4D13-A2DF-C95E4102D2F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7835" y="1093287"/>
                    <a:ext cx="346750" cy="119109"/>
                  </a:xfrm>
                  <a:prstGeom prst="roundRect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6A7FAC84-8197-4474-9357-320CBD64E975}"/>
                    </a:ext>
                  </a:extLst>
                </p:cNvPr>
                <p:cNvSpPr/>
                <p:nvPr/>
              </p:nvSpPr>
              <p:spPr>
                <a:xfrm>
                  <a:off x="927471" y="854315"/>
                  <a:ext cx="216175" cy="173580"/>
                </a:xfrm>
                <a:prstGeom prst="round2SameRect">
                  <a:avLst>
                    <a:gd name="adj1" fmla="val 32747"/>
                    <a:gd name="adj2" fmla="val 3508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590B0E71-8707-4B88-8A03-7E706FC3546E}"/>
                    </a:ext>
                  </a:extLst>
                </p:cNvPr>
                <p:cNvSpPr/>
                <p:nvPr/>
              </p:nvSpPr>
              <p:spPr>
                <a:xfrm rot="1800000">
                  <a:off x="1287929" y="1632637"/>
                  <a:ext cx="497380" cy="542035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CA4769A0-5A0C-4CAD-A3E5-7167F647E463}"/>
                    </a:ext>
                  </a:extLst>
                </p:cNvPr>
                <p:cNvSpPr/>
                <p:nvPr/>
              </p:nvSpPr>
              <p:spPr>
                <a:xfrm>
                  <a:off x="1335900" y="9435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D7B2F7CF-88C3-4754-A42C-3B8B832FC0EF}"/>
                    </a:ext>
                  </a:extLst>
                </p:cNvPr>
                <p:cNvSpPr/>
                <p:nvPr/>
              </p:nvSpPr>
              <p:spPr>
                <a:xfrm rot="8100000">
                  <a:off x="1139549" y="988993"/>
                  <a:ext cx="226038" cy="612664"/>
                </a:xfrm>
                <a:custGeom>
                  <a:avLst/>
                  <a:gdLst>
                    <a:gd name="connsiteX0" fmla="*/ 89801 w 226038"/>
                    <a:gd name="connsiteY0" fmla="*/ 596194 h 612664"/>
                    <a:gd name="connsiteX1" fmla="*/ 16471 w 226038"/>
                    <a:gd name="connsiteY1" fmla="*/ 522863 h 612664"/>
                    <a:gd name="connsiteX2" fmla="*/ 16471 w 226038"/>
                    <a:gd name="connsiteY2" fmla="*/ 443335 h 612664"/>
                    <a:gd name="connsiteX3" fmla="*/ 55533 w 226038"/>
                    <a:gd name="connsiteY3" fmla="*/ 404273 h 612664"/>
                    <a:gd name="connsiteX4" fmla="*/ 72345 w 226038"/>
                    <a:gd name="connsiteY4" fmla="*/ 393109 h 612664"/>
                    <a:gd name="connsiteX5" fmla="*/ 37927 w 226038"/>
                    <a:gd name="connsiteY5" fmla="*/ 73924 h 612664"/>
                    <a:gd name="connsiteX6" fmla="*/ 110329 w 226038"/>
                    <a:gd name="connsiteY6" fmla="*/ 1 h 612664"/>
                    <a:gd name="connsiteX7" fmla="*/ 198378 w 226038"/>
                    <a:gd name="connsiteY7" fmla="*/ 73198 h 612664"/>
                    <a:gd name="connsiteX8" fmla="*/ 173782 w 226038"/>
                    <a:gd name="connsiteY8" fmla="*/ 437316 h 612664"/>
                    <a:gd name="connsiteX9" fmla="*/ 208392 w 226038"/>
                    <a:gd name="connsiteY9" fmla="*/ 471926 h 612664"/>
                    <a:gd name="connsiteX10" fmla="*/ 208392 w 226038"/>
                    <a:gd name="connsiteY10" fmla="*/ 557132 h 612664"/>
                    <a:gd name="connsiteX11" fmla="*/ 169330 w 226038"/>
                    <a:gd name="connsiteY11" fmla="*/ 596194 h 612664"/>
                    <a:gd name="connsiteX12" fmla="*/ 89801 w 226038"/>
                    <a:gd name="connsiteY12" fmla="*/ 596194 h 612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38" h="612664">
                      <a:moveTo>
                        <a:pt x="89801" y="596194"/>
                      </a:moveTo>
                      <a:lnTo>
                        <a:pt x="16471" y="522863"/>
                      </a:lnTo>
                      <a:cubicBezTo>
                        <a:pt x="-5491" y="500902"/>
                        <a:pt x="-5491" y="465296"/>
                        <a:pt x="16471" y="443335"/>
                      </a:cubicBezTo>
                      <a:lnTo>
                        <a:pt x="55533" y="404273"/>
                      </a:lnTo>
                      <a:lnTo>
                        <a:pt x="72345" y="393109"/>
                      </a:lnTo>
                      <a:lnTo>
                        <a:pt x="37927" y="73924"/>
                      </a:lnTo>
                      <a:cubicBezTo>
                        <a:pt x="36059" y="33867"/>
                        <a:pt x="68387" y="97"/>
                        <a:pt x="110329" y="1"/>
                      </a:cubicBezTo>
                      <a:cubicBezTo>
                        <a:pt x="152272" y="-96"/>
                        <a:pt x="196509" y="33142"/>
                        <a:pt x="198378" y="73198"/>
                      </a:cubicBezTo>
                      <a:lnTo>
                        <a:pt x="173782" y="437316"/>
                      </a:lnTo>
                      <a:lnTo>
                        <a:pt x="208392" y="471926"/>
                      </a:lnTo>
                      <a:cubicBezTo>
                        <a:pt x="231921" y="495455"/>
                        <a:pt x="231921" y="533603"/>
                        <a:pt x="208392" y="557132"/>
                      </a:cubicBezTo>
                      <a:lnTo>
                        <a:pt x="169330" y="596194"/>
                      </a:lnTo>
                      <a:cubicBezTo>
                        <a:pt x="147368" y="618155"/>
                        <a:pt x="111763" y="618155"/>
                        <a:pt x="89801" y="59619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四角形: 上の 2 つの角を丸める 36">
                  <a:extLst>
                    <a:ext uri="{FF2B5EF4-FFF2-40B4-BE49-F238E27FC236}">
                      <a16:creationId xmlns:a16="http://schemas.microsoft.com/office/drawing/2014/main" id="{3EF000D7-0CF6-4A47-8F07-AA431A28FCF2}"/>
                    </a:ext>
                  </a:extLst>
                </p:cNvPr>
                <p:cNvSpPr/>
                <p:nvPr/>
              </p:nvSpPr>
              <p:spPr>
                <a:xfrm rot="2700000">
                  <a:off x="1436794" y="1070901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AF82354C-9688-4F10-A7D7-415BB0C8A22F}"/>
                    </a:ext>
                  </a:extLst>
                </p:cNvPr>
                <p:cNvGrpSpPr/>
                <p:nvPr/>
              </p:nvGrpSpPr>
              <p:grpSpPr>
                <a:xfrm rot="591319">
                  <a:off x="1059059" y="-368712"/>
                  <a:ext cx="1202047" cy="1321733"/>
                  <a:chOff x="5735994" y="6021416"/>
                  <a:chExt cx="1202047" cy="1321733"/>
                </a:xfrm>
              </p:grpSpPr>
              <p:sp>
                <p:nvSpPr>
                  <p:cNvPr id="274" name="楕円 1">
                    <a:extLst>
                      <a:ext uri="{FF2B5EF4-FFF2-40B4-BE49-F238E27FC236}">
                        <a16:creationId xmlns:a16="http://schemas.microsoft.com/office/drawing/2014/main" id="{D02F5207-D507-46CF-BB11-2CFCF6C6AD7C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43407" y="6803495"/>
                    <a:ext cx="187375" cy="239746"/>
                  </a:xfrm>
                  <a:custGeom>
                    <a:avLst/>
                    <a:gdLst>
                      <a:gd name="connsiteX0" fmla="*/ 0 w 377825"/>
                      <a:gd name="connsiteY0" fmla="*/ 40997 h 81993"/>
                      <a:gd name="connsiteX1" fmla="*/ 188913 w 377825"/>
                      <a:gd name="connsiteY1" fmla="*/ 0 h 81993"/>
                      <a:gd name="connsiteX2" fmla="*/ 377826 w 377825"/>
                      <a:gd name="connsiteY2" fmla="*/ 40997 h 81993"/>
                      <a:gd name="connsiteX3" fmla="*/ 188913 w 377825"/>
                      <a:gd name="connsiteY3" fmla="*/ 81994 h 81993"/>
                      <a:gd name="connsiteX4" fmla="*/ 0 w 377825"/>
                      <a:gd name="connsiteY4" fmla="*/ 40997 h 81993"/>
                      <a:gd name="connsiteX0" fmla="*/ 1292 w 379118"/>
                      <a:gd name="connsiteY0" fmla="*/ 250547 h 291974"/>
                      <a:gd name="connsiteX1" fmla="*/ 272755 w 379118"/>
                      <a:gd name="connsiteY1" fmla="*/ 0 h 291974"/>
                      <a:gd name="connsiteX2" fmla="*/ 379118 w 379118"/>
                      <a:gd name="connsiteY2" fmla="*/ 250547 h 291974"/>
                      <a:gd name="connsiteX3" fmla="*/ 190205 w 379118"/>
                      <a:gd name="connsiteY3" fmla="*/ 291544 h 291974"/>
                      <a:gd name="connsiteX4" fmla="*/ 1292 w 379118"/>
                      <a:gd name="connsiteY4" fmla="*/ 250547 h 291974"/>
                      <a:gd name="connsiteX0" fmla="*/ 1685 w 300136"/>
                      <a:gd name="connsiteY0" fmla="*/ 187583 h 294330"/>
                      <a:gd name="connsiteX1" fmla="*/ 193773 w 300136"/>
                      <a:gd name="connsiteY1" fmla="*/ 536 h 294330"/>
                      <a:gd name="connsiteX2" fmla="*/ 300136 w 300136"/>
                      <a:gd name="connsiteY2" fmla="*/ 251083 h 294330"/>
                      <a:gd name="connsiteX3" fmla="*/ 111223 w 300136"/>
                      <a:gd name="connsiteY3" fmla="*/ 292080 h 294330"/>
                      <a:gd name="connsiteX4" fmla="*/ 1685 w 300136"/>
                      <a:gd name="connsiteY4" fmla="*/ 187583 h 294330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862 w 299313"/>
                      <a:gd name="connsiteY0" fmla="*/ 187563 h 265078"/>
                      <a:gd name="connsiteX1" fmla="*/ 192950 w 299313"/>
                      <a:gd name="connsiteY1" fmla="*/ 516 h 265078"/>
                      <a:gd name="connsiteX2" fmla="*/ 299313 w 299313"/>
                      <a:gd name="connsiteY2" fmla="*/ 251063 h 265078"/>
                      <a:gd name="connsiteX3" fmla="*/ 129450 w 299313"/>
                      <a:gd name="connsiteY3" fmla="*/ 253960 h 265078"/>
                      <a:gd name="connsiteX4" fmla="*/ 862 w 299313"/>
                      <a:gd name="connsiteY4" fmla="*/ 187563 h 265078"/>
                      <a:gd name="connsiteX0" fmla="*/ 732 w 197787"/>
                      <a:gd name="connsiteY0" fmla="*/ 187607 h 263128"/>
                      <a:gd name="connsiteX1" fmla="*/ 192820 w 197787"/>
                      <a:gd name="connsiteY1" fmla="*/ 560 h 263128"/>
                      <a:gd name="connsiteX2" fmla="*/ 129320 w 197787"/>
                      <a:gd name="connsiteY2" fmla="*/ 254004 h 263128"/>
                      <a:gd name="connsiteX3" fmla="*/ 732 w 197787"/>
                      <a:gd name="connsiteY3" fmla="*/ 187607 h 263128"/>
                      <a:gd name="connsiteX0" fmla="*/ 83 w 233281"/>
                      <a:gd name="connsiteY0" fmla="*/ 187152 h 229950"/>
                      <a:gd name="connsiteX1" fmla="*/ 192171 w 233281"/>
                      <a:gd name="connsiteY1" fmla="*/ 105 h 229950"/>
                      <a:gd name="connsiteX2" fmla="*/ 217571 w 233281"/>
                      <a:gd name="connsiteY2" fmla="*/ 215449 h 229950"/>
                      <a:gd name="connsiteX3" fmla="*/ 83 w 233281"/>
                      <a:gd name="connsiteY3" fmla="*/ 187152 h 229950"/>
                      <a:gd name="connsiteX0" fmla="*/ 1595 w 234793"/>
                      <a:gd name="connsiteY0" fmla="*/ 187171 h 236717"/>
                      <a:gd name="connsiteX1" fmla="*/ 193683 w 234793"/>
                      <a:gd name="connsiteY1" fmla="*/ 124 h 236717"/>
                      <a:gd name="connsiteX2" fmla="*/ 219083 w 234793"/>
                      <a:gd name="connsiteY2" fmla="*/ 215468 h 236717"/>
                      <a:gd name="connsiteX3" fmla="*/ 1595 w 234793"/>
                      <a:gd name="connsiteY3" fmla="*/ 187171 h 236717"/>
                      <a:gd name="connsiteX0" fmla="*/ 1824 w 203273"/>
                      <a:gd name="connsiteY0" fmla="*/ 206110 h 246667"/>
                      <a:gd name="connsiteX1" fmla="*/ 165337 w 203273"/>
                      <a:gd name="connsiteY1" fmla="*/ 13 h 246667"/>
                      <a:gd name="connsiteX2" fmla="*/ 190737 w 203273"/>
                      <a:gd name="connsiteY2" fmla="*/ 215357 h 246667"/>
                      <a:gd name="connsiteX3" fmla="*/ 1824 w 203273"/>
                      <a:gd name="connsiteY3" fmla="*/ 206110 h 246667"/>
                      <a:gd name="connsiteX0" fmla="*/ 0 w 201449"/>
                      <a:gd name="connsiteY0" fmla="*/ 206110 h 246667"/>
                      <a:gd name="connsiteX1" fmla="*/ 163513 w 201449"/>
                      <a:gd name="connsiteY1" fmla="*/ 13 h 246667"/>
                      <a:gd name="connsiteX2" fmla="*/ 188913 w 201449"/>
                      <a:gd name="connsiteY2" fmla="*/ 215357 h 246667"/>
                      <a:gd name="connsiteX3" fmla="*/ 0 w 201449"/>
                      <a:gd name="connsiteY3" fmla="*/ 206110 h 246667"/>
                      <a:gd name="connsiteX0" fmla="*/ 0 w 187375"/>
                      <a:gd name="connsiteY0" fmla="*/ 193478 h 239746"/>
                      <a:gd name="connsiteX1" fmla="*/ 150813 w 187375"/>
                      <a:gd name="connsiteY1" fmla="*/ 81 h 239746"/>
                      <a:gd name="connsiteX2" fmla="*/ 176213 w 187375"/>
                      <a:gd name="connsiteY2" fmla="*/ 215425 h 239746"/>
                      <a:gd name="connsiteX3" fmla="*/ 0 w 187375"/>
                      <a:gd name="connsiteY3" fmla="*/ 193478 h 239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375" h="239746">
                        <a:moveTo>
                          <a:pt x="0" y="193478"/>
                        </a:moveTo>
                        <a:cubicBezTo>
                          <a:pt x="59267" y="116312"/>
                          <a:pt x="121444" y="-3577"/>
                          <a:pt x="150813" y="81"/>
                        </a:cubicBezTo>
                        <a:cubicBezTo>
                          <a:pt x="180182" y="3739"/>
                          <a:pt x="201348" y="183192"/>
                          <a:pt x="176213" y="215425"/>
                        </a:cubicBezTo>
                        <a:cubicBezTo>
                          <a:pt x="151078" y="247658"/>
                          <a:pt x="20108" y="254769"/>
                          <a:pt x="0" y="19347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四角形: 角を丸くする 274">
                    <a:extLst>
                      <a:ext uri="{FF2B5EF4-FFF2-40B4-BE49-F238E27FC236}">
                        <a16:creationId xmlns:a16="http://schemas.microsoft.com/office/drawing/2014/main" id="{8A95D71C-5271-4EBF-8C5F-493A8521EE82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69388" y="6093485"/>
                    <a:ext cx="1112808" cy="1204554"/>
                  </a:xfrm>
                  <a:prstGeom prst="roundRect">
                    <a:avLst>
                      <a:gd name="adj" fmla="val 48479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4D623772-96DD-4B7E-A4BC-AC45C69133E7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29723" y="6626536"/>
                    <a:ext cx="162504" cy="222300"/>
                  </a:xfrm>
                  <a:custGeom>
                    <a:avLst/>
                    <a:gdLst>
                      <a:gd name="connsiteX0" fmla="*/ 4834 w 162504"/>
                      <a:gd name="connsiteY0" fmla="*/ 0 h 222300"/>
                      <a:gd name="connsiteX1" fmla="*/ 58313 w 162504"/>
                      <a:gd name="connsiteY1" fmla="*/ 60606 h 222300"/>
                      <a:gd name="connsiteX2" fmla="*/ 59634 w 162504"/>
                      <a:gd name="connsiteY2" fmla="*/ 61270 h 222300"/>
                      <a:gd name="connsiteX3" fmla="*/ 64369 w 162504"/>
                      <a:gd name="connsiteY3" fmla="*/ 48858 h 222300"/>
                      <a:gd name="connsiteX4" fmla="*/ 105018 w 162504"/>
                      <a:gd name="connsiteY4" fmla="*/ 19100 h 222300"/>
                      <a:gd name="connsiteX5" fmla="*/ 162504 w 162504"/>
                      <a:gd name="connsiteY5" fmla="*/ 120700 h 222300"/>
                      <a:gd name="connsiteX6" fmla="*/ 105018 w 162504"/>
                      <a:gd name="connsiteY6" fmla="*/ 222300 h 222300"/>
                      <a:gd name="connsiteX7" fmla="*/ 47532 w 162504"/>
                      <a:gd name="connsiteY7" fmla="*/ 120700 h 222300"/>
                      <a:gd name="connsiteX8" fmla="*/ 51697 w 162504"/>
                      <a:gd name="connsiteY8" fmla="*/ 84240 h 222300"/>
                      <a:gd name="connsiteX9" fmla="*/ 44292 w 162504"/>
                      <a:gd name="connsiteY9" fmla="*/ 81512 h 222300"/>
                      <a:gd name="connsiteX10" fmla="*/ 4834 w 162504"/>
                      <a:gd name="connsiteY10" fmla="*/ 0 h 222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2504" h="222300">
                        <a:moveTo>
                          <a:pt x="4834" y="0"/>
                        </a:moveTo>
                        <a:cubicBezTo>
                          <a:pt x="14031" y="21904"/>
                          <a:pt x="33496" y="43962"/>
                          <a:pt x="58313" y="60606"/>
                        </a:cubicBezTo>
                        <a:lnTo>
                          <a:pt x="59634" y="61270"/>
                        </a:lnTo>
                        <a:lnTo>
                          <a:pt x="64369" y="48858"/>
                        </a:lnTo>
                        <a:cubicBezTo>
                          <a:pt x="74772" y="30472"/>
                          <a:pt x="89144" y="19100"/>
                          <a:pt x="105018" y="19100"/>
                        </a:cubicBezTo>
                        <a:cubicBezTo>
                          <a:pt x="136767" y="19100"/>
                          <a:pt x="162504" y="64588"/>
                          <a:pt x="162504" y="120700"/>
                        </a:cubicBezTo>
                        <a:cubicBezTo>
                          <a:pt x="162504" y="176812"/>
                          <a:pt x="136767" y="222300"/>
                          <a:pt x="105018" y="222300"/>
                        </a:cubicBezTo>
                        <a:cubicBezTo>
                          <a:pt x="73269" y="222300"/>
                          <a:pt x="47532" y="176812"/>
                          <a:pt x="47532" y="120700"/>
                        </a:cubicBezTo>
                        <a:lnTo>
                          <a:pt x="51697" y="84240"/>
                        </a:lnTo>
                        <a:lnTo>
                          <a:pt x="44292" y="81512"/>
                        </a:lnTo>
                        <a:cubicBezTo>
                          <a:pt x="8436" y="57465"/>
                          <a:pt x="-9230" y="20971"/>
                          <a:pt x="483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F953F75C-F8FE-4FFD-B5CF-1F8DF98D6936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735994" y="6021416"/>
                    <a:ext cx="1202047" cy="1321733"/>
                  </a:xfrm>
                  <a:custGeom>
                    <a:avLst/>
                    <a:gdLst>
                      <a:gd name="connsiteX0" fmla="*/ 568780 w 1202047"/>
                      <a:gd name="connsiteY0" fmla="*/ 0 h 1321733"/>
                      <a:gd name="connsiteX1" fmla="*/ 606170 w 1202047"/>
                      <a:gd name="connsiteY1" fmla="*/ 0 h 1321733"/>
                      <a:gd name="connsiteX2" fmla="*/ 1202047 w 1202047"/>
                      <a:gd name="connsiteY2" fmla="*/ 595877 h 1321733"/>
                      <a:gd name="connsiteX3" fmla="*/ 1202047 w 1202047"/>
                      <a:gd name="connsiteY3" fmla="*/ 684310 h 1321733"/>
                      <a:gd name="connsiteX4" fmla="*/ 1202047 w 1202047"/>
                      <a:gd name="connsiteY4" fmla="*/ 734605 h 1321733"/>
                      <a:gd name="connsiteX5" fmla="*/ 1202047 w 1202047"/>
                      <a:gd name="connsiteY5" fmla="*/ 1321733 h 1321733"/>
                      <a:gd name="connsiteX6" fmla="*/ 632039 w 1202047"/>
                      <a:gd name="connsiteY6" fmla="*/ 1321733 h 1321733"/>
                      <a:gd name="connsiteX7" fmla="*/ 632039 w 1202047"/>
                      <a:gd name="connsiteY7" fmla="*/ 443970 h 1321733"/>
                      <a:gd name="connsiteX8" fmla="*/ 615563 w 1202047"/>
                      <a:gd name="connsiteY8" fmla="*/ 427494 h 1321733"/>
                      <a:gd name="connsiteX9" fmla="*/ 0 w 1202047"/>
                      <a:gd name="connsiteY9" fmla="*/ 427494 h 1321733"/>
                      <a:gd name="connsiteX10" fmla="*/ 19730 w 1202047"/>
                      <a:gd name="connsiteY10" fmla="*/ 363935 h 1321733"/>
                      <a:gd name="connsiteX11" fmla="*/ 568780 w 1202047"/>
                      <a:gd name="connsiteY11" fmla="*/ 0 h 1321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02047" h="1321733">
                        <a:moveTo>
                          <a:pt x="568780" y="0"/>
                        </a:moveTo>
                        <a:lnTo>
                          <a:pt x="606170" y="0"/>
                        </a:lnTo>
                        <a:cubicBezTo>
                          <a:pt x="935264" y="0"/>
                          <a:pt x="1202047" y="266783"/>
                          <a:pt x="1202047" y="595877"/>
                        </a:cubicBezTo>
                        <a:lnTo>
                          <a:pt x="1202047" y="684310"/>
                        </a:lnTo>
                        <a:lnTo>
                          <a:pt x="1202047" y="734605"/>
                        </a:lnTo>
                        <a:lnTo>
                          <a:pt x="1202047" y="1321733"/>
                        </a:lnTo>
                        <a:lnTo>
                          <a:pt x="632039" y="1321733"/>
                        </a:lnTo>
                        <a:lnTo>
                          <a:pt x="632039" y="443970"/>
                        </a:lnTo>
                        <a:cubicBezTo>
                          <a:pt x="632039" y="434871"/>
                          <a:pt x="624662" y="427494"/>
                          <a:pt x="615563" y="427494"/>
                        </a:cubicBezTo>
                        <a:lnTo>
                          <a:pt x="0" y="427494"/>
                        </a:lnTo>
                        <a:lnTo>
                          <a:pt x="19730" y="363935"/>
                        </a:lnTo>
                        <a:cubicBezTo>
                          <a:pt x="110189" y="150066"/>
                          <a:pt x="321960" y="0"/>
                          <a:pt x="56878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FB368FF4-4D08-4E9B-9B08-DD3D0392AC1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9332" y="6569702"/>
                    <a:ext cx="196850" cy="328890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5EF1FE5D-4017-4FE6-BDA8-F9136BEDDA21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6358269" y="6608073"/>
                    <a:ext cx="149521" cy="245456"/>
                  </a:xfrm>
                  <a:custGeom>
                    <a:avLst/>
                    <a:gdLst>
                      <a:gd name="connsiteX0" fmla="*/ 45131 w 221526"/>
                      <a:gd name="connsiteY0" fmla="*/ 1396 h 370118"/>
                      <a:gd name="connsiteX1" fmla="*/ 103469 w 221526"/>
                      <a:gd name="connsiteY1" fmla="*/ 5051 h 370118"/>
                      <a:gd name="connsiteX2" fmla="*/ 112390 w 221526"/>
                      <a:gd name="connsiteY2" fmla="*/ 7442 h 370118"/>
                      <a:gd name="connsiteX3" fmla="*/ 216475 w 221526"/>
                      <a:gd name="connsiteY3" fmla="*/ 187722 h 370118"/>
                      <a:gd name="connsiteX4" fmla="*/ 196845 w 221526"/>
                      <a:gd name="connsiteY4" fmla="*/ 260982 h 370118"/>
                      <a:gd name="connsiteX5" fmla="*/ 16564 w 221526"/>
                      <a:gd name="connsiteY5" fmla="*/ 365067 h 370118"/>
                      <a:gd name="connsiteX6" fmla="*/ 7643 w 221526"/>
                      <a:gd name="connsiteY6" fmla="*/ 362676 h 370118"/>
                      <a:gd name="connsiteX7" fmla="*/ 0 w 221526"/>
                      <a:gd name="connsiteY7" fmla="*/ 358880 h 370118"/>
                      <a:gd name="connsiteX8" fmla="*/ 1 w 221526"/>
                      <a:gd name="connsiteY8" fmla="*/ 1692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  <a:gd name="connsiteX9" fmla="*/ 91441 w 221526"/>
                      <a:gd name="connsiteY9" fmla="*/ 108366 h 370118"/>
                      <a:gd name="connsiteX0" fmla="*/ 1 w 221526"/>
                      <a:gd name="connsiteY0" fmla="*/ 16926 h 370118"/>
                      <a:gd name="connsiteX1" fmla="*/ 45131 w 221526"/>
                      <a:gd name="connsiteY1" fmla="*/ 1396 h 370118"/>
                      <a:gd name="connsiteX2" fmla="*/ 103469 w 221526"/>
                      <a:gd name="connsiteY2" fmla="*/ 5051 h 370118"/>
                      <a:gd name="connsiteX3" fmla="*/ 112390 w 221526"/>
                      <a:gd name="connsiteY3" fmla="*/ 7442 h 370118"/>
                      <a:gd name="connsiteX4" fmla="*/ 216475 w 221526"/>
                      <a:gd name="connsiteY4" fmla="*/ 187722 h 370118"/>
                      <a:gd name="connsiteX5" fmla="*/ 196845 w 221526"/>
                      <a:gd name="connsiteY5" fmla="*/ 260982 h 370118"/>
                      <a:gd name="connsiteX6" fmla="*/ 16564 w 221526"/>
                      <a:gd name="connsiteY6" fmla="*/ 365067 h 370118"/>
                      <a:gd name="connsiteX7" fmla="*/ 7643 w 221526"/>
                      <a:gd name="connsiteY7" fmla="*/ 362676 h 370118"/>
                      <a:gd name="connsiteX8" fmla="*/ 0 w 221526"/>
                      <a:gd name="connsiteY8" fmla="*/ 358880 h 370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1526" h="370118">
                        <a:moveTo>
                          <a:pt x="1" y="16926"/>
                        </a:moveTo>
                        <a:lnTo>
                          <a:pt x="45131" y="1396"/>
                        </a:lnTo>
                        <a:cubicBezTo>
                          <a:pt x="64070" y="-1241"/>
                          <a:pt x="83837" y="-209"/>
                          <a:pt x="103469" y="5051"/>
                        </a:cubicBezTo>
                        <a:lnTo>
                          <a:pt x="112390" y="7442"/>
                        </a:lnTo>
                        <a:cubicBezTo>
                          <a:pt x="190915" y="28483"/>
                          <a:pt x="237515" y="109197"/>
                          <a:pt x="216475" y="187722"/>
                        </a:cubicBezTo>
                        <a:lnTo>
                          <a:pt x="196845" y="260982"/>
                        </a:lnTo>
                        <a:cubicBezTo>
                          <a:pt x="175804" y="339507"/>
                          <a:pt x="95090" y="386107"/>
                          <a:pt x="16564" y="365067"/>
                        </a:cubicBezTo>
                        <a:lnTo>
                          <a:pt x="7643" y="362676"/>
                        </a:lnTo>
                        <a:lnTo>
                          <a:pt x="0" y="35888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5B959733-EC0D-46B2-8C00-FC0301886F9F}"/>
                      </a:ext>
                    </a:extLst>
                  </p:cNvPr>
                  <p:cNvSpPr/>
                  <p:nvPr/>
                </p:nvSpPr>
                <p:spPr>
                  <a:xfrm rot="20235218" flipH="1">
                    <a:off x="6193510" y="6251918"/>
                    <a:ext cx="190500" cy="55245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楕円 14">
                    <a:extLst>
                      <a:ext uri="{FF2B5EF4-FFF2-40B4-BE49-F238E27FC236}">
                        <a16:creationId xmlns:a16="http://schemas.microsoft.com/office/drawing/2014/main" id="{48B0A359-462F-4EEE-8E3E-856F5C144370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5981468" y="7011975"/>
                    <a:ext cx="155112" cy="194632"/>
                  </a:xfrm>
                  <a:custGeom>
                    <a:avLst/>
                    <a:gdLst>
                      <a:gd name="connsiteX0" fmla="*/ 0 w 1157287"/>
                      <a:gd name="connsiteY0" fmla="*/ 148586 h 297172"/>
                      <a:gd name="connsiteX1" fmla="*/ 578644 w 1157287"/>
                      <a:gd name="connsiteY1" fmla="*/ 0 h 297172"/>
                      <a:gd name="connsiteX2" fmla="*/ 1157288 w 1157287"/>
                      <a:gd name="connsiteY2" fmla="*/ 148586 h 297172"/>
                      <a:gd name="connsiteX3" fmla="*/ 578644 w 1157287"/>
                      <a:gd name="connsiteY3" fmla="*/ 297172 h 297172"/>
                      <a:gd name="connsiteX4" fmla="*/ 0 w 1157287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297172"/>
                      <a:gd name="connsiteX1" fmla="*/ 578644 w 1157288"/>
                      <a:gd name="connsiteY1" fmla="*/ 0 h 297172"/>
                      <a:gd name="connsiteX2" fmla="*/ 1157288 w 1157288"/>
                      <a:gd name="connsiteY2" fmla="*/ 148586 h 297172"/>
                      <a:gd name="connsiteX3" fmla="*/ 578644 w 1157288"/>
                      <a:gd name="connsiteY3" fmla="*/ 297172 h 297172"/>
                      <a:gd name="connsiteX4" fmla="*/ 0 w 1157288"/>
                      <a:gd name="connsiteY4" fmla="*/ 148586 h 297172"/>
                      <a:gd name="connsiteX0" fmla="*/ 0 w 1157288"/>
                      <a:gd name="connsiteY0" fmla="*/ 148586 h 759134"/>
                      <a:gd name="connsiteX1" fmla="*/ 578644 w 1157288"/>
                      <a:gd name="connsiteY1" fmla="*/ 0 h 759134"/>
                      <a:gd name="connsiteX2" fmla="*/ 1157288 w 1157288"/>
                      <a:gd name="connsiteY2" fmla="*/ 148586 h 759134"/>
                      <a:gd name="connsiteX3" fmla="*/ 588169 w 1157288"/>
                      <a:gd name="connsiteY3" fmla="*/ 759134 h 759134"/>
                      <a:gd name="connsiteX4" fmla="*/ 0 w 1157288"/>
                      <a:gd name="connsiteY4" fmla="*/ 148586 h 759134"/>
                      <a:gd name="connsiteX0" fmla="*/ 0 w 1157288"/>
                      <a:gd name="connsiteY0" fmla="*/ 99450 h 709998"/>
                      <a:gd name="connsiteX1" fmla="*/ 567787 w 1157288"/>
                      <a:gd name="connsiteY1" fmla="*/ 0 h 709998"/>
                      <a:gd name="connsiteX2" fmla="*/ 1157288 w 1157288"/>
                      <a:gd name="connsiteY2" fmla="*/ 99450 h 709998"/>
                      <a:gd name="connsiteX3" fmla="*/ 588169 w 1157288"/>
                      <a:gd name="connsiteY3" fmla="*/ 709998 h 709998"/>
                      <a:gd name="connsiteX4" fmla="*/ 0 w 1157288"/>
                      <a:gd name="connsiteY4" fmla="*/ 99450 h 709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7288" h="709998">
                        <a:moveTo>
                          <a:pt x="0" y="99450"/>
                        </a:moveTo>
                        <a:cubicBezTo>
                          <a:pt x="0" y="17388"/>
                          <a:pt x="248211" y="0"/>
                          <a:pt x="567787" y="0"/>
                        </a:cubicBezTo>
                        <a:cubicBezTo>
                          <a:pt x="887363" y="0"/>
                          <a:pt x="1157288" y="17388"/>
                          <a:pt x="1157288" y="99450"/>
                        </a:cubicBezTo>
                        <a:cubicBezTo>
                          <a:pt x="1157288" y="181512"/>
                          <a:pt x="907745" y="709998"/>
                          <a:pt x="588169" y="709998"/>
                        </a:cubicBezTo>
                        <a:cubicBezTo>
                          <a:pt x="268593" y="709998"/>
                          <a:pt x="0" y="181512"/>
                          <a:pt x="0" y="994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80D6970F-8513-43EE-AF94-5C5A81988197}"/>
                      </a:ext>
                    </a:extLst>
                  </p:cNvPr>
                  <p:cNvSpPr/>
                  <p:nvPr/>
                </p:nvSpPr>
                <p:spPr>
                  <a:xfrm rot="20052697">
                    <a:off x="6012540" y="7020717"/>
                    <a:ext cx="126041" cy="178776"/>
                  </a:xfrm>
                  <a:custGeom>
                    <a:avLst/>
                    <a:gdLst>
                      <a:gd name="connsiteX0" fmla="*/ 397621 w 412439"/>
                      <a:gd name="connsiteY0" fmla="*/ 0 h 505684"/>
                      <a:gd name="connsiteX1" fmla="*/ 407079 w 412439"/>
                      <a:gd name="connsiteY1" fmla="*/ 10682 h 505684"/>
                      <a:gd name="connsiteX2" fmla="*/ 412439 w 412439"/>
                      <a:gd name="connsiteY2" fmla="*/ 32265 h 505684"/>
                      <a:gd name="connsiteX3" fmla="*/ 162833 w 412439"/>
                      <a:gd name="connsiteY3" fmla="*/ 505684 h 505684"/>
                      <a:gd name="connsiteX4" fmla="*/ 19619 w 412439"/>
                      <a:gd name="connsiteY4" fmla="*/ 372669 h 505684"/>
                      <a:gd name="connsiteX5" fmla="*/ 0 w 412439"/>
                      <a:gd name="connsiteY5" fmla="*/ 331804 h 505684"/>
                      <a:gd name="connsiteX6" fmla="*/ 21714 w 412439"/>
                      <a:gd name="connsiteY6" fmla="*/ 289326 h 505684"/>
                      <a:gd name="connsiteX7" fmla="*/ 133409 w 412439"/>
                      <a:gd name="connsiteY7" fmla="*/ 151244 h 505684"/>
                      <a:gd name="connsiteX8" fmla="*/ 351028 w 412439"/>
                      <a:gd name="connsiteY8" fmla="*/ 12954 h 505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439" h="505684">
                        <a:moveTo>
                          <a:pt x="397621" y="0"/>
                        </a:moveTo>
                        <a:lnTo>
                          <a:pt x="407079" y="10682"/>
                        </a:lnTo>
                        <a:cubicBezTo>
                          <a:pt x="410589" y="17141"/>
                          <a:pt x="412439" y="24311"/>
                          <a:pt x="412439" y="32265"/>
                        </a:cubicBezTo>
                        <a:cubicBezTo>
                          <a:pt x="412439" y="95896"/>
                          <a:pt x="302994" y="505684"/>
                          <a:pt x="162833" y="505684"/>
                        </a:cubicBezTo>
                        <a:cubicBezTo>
                          <a:pt x="110273" y="505684"/>
                          <a:pt x="60857" y="448058"/>
                          <a:pt x="19619" y="372669"/>
                        </a:cubicBezTo>
                        <a:lnTo>
                          <a:pt x="0" y="331804"/>
                        </a:lnTo>
                        <a:lnTo>
                          <a:pt x="21714" y="289326"/>
                        </a:lnTo>
                        <a:cubicBezTo>
                          <a:pt x="50713" y="241286"/>
                          <a:pt x="88170" y="194323"/>
                          <a:pt x="133409" y="151244"/>
                        </a:cubicBezTo>
                        <a:cubicBezTo>
                          <a:pt x="201267" y="86626"/>
                          <a:pt x="276999" y="39924"/>
                          <a:pt x="351028" y="12954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" name="月 282">
                    <a:extLst>
                      <a:ext uri="{FF2B5EF4-FFF2-40B4-BE49-F238E27FC236}">
                        <a16:creationId xmlns:a16="http://schemas.microsoft.com/office/drawing/2014/main" id="{CF70D547-A64A-4170-9FB0-2228CF5DF095}"/>
                      </a:ext>
                    </a:extLst>
                  </p:cNvPr>
                  <p:cNvSpPr/>
                  <p:nvPr/>
                </p:nvSpPr>
                <p:spPr>
                  <a:xfrm rot="4752697">
                    <a:off x="5895382" y="6460826"/>
                    <a:ext cx="45719" cy="229300"/>
                  </a:xfrm>
                  <a:prstGeom prst="moon">
                    <a:avLst>
                      <a:gd name="adj" fmla="val 5505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F31C1F89-FC8F-4722-ADB3-2138FAE4E92F}"/>
                      </a:ext>
                    </a:extLst>
                  </p:cNvPr>
                  <p:cNvSpPr/>
                  <p:nvPr/>
                </p:nvSpPr>
                <p:spPr>
                  <a:xfrm rot="20952697">
                    <a:off x="5891827" y="6690040"/>
                    <a:ext cx="69180" cy="6918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836FE777-BB54-4378-9EB6-F6AEFC8C6055}"/>
                  </a:ext>
                </a:extLst>
              </p:cNvPr>
              <p:cNvGrpSpPr/>
              <p:nvPr/>
            </p:nvGrpSpPr>
            <p:grpSpPr>
              <a:xfrm>
                <a:off x="1584070" y="3877328"/>
                <a:ext cx="1035231" cy="1013716"/>
                <a:chOff x="3009767" y="2501899"/>
                <a:chExt cx="2006735" cy="1965031"/>
              </a:xfrm>
              <a:solidFill>
                <a:sysClr val="window" lastClr="FFFFFF">
                  <a:lumMod val="95000"/>
                </a:sysClr>
              </a:solidFill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EFC42AEA-D965-4230-9206-7A0FF0E7C873}"/>
                    </a:ext>
                  </a:extLst>
                </p:cNvPr>
                <p:cNvGrpSpPr/>
                <p:nvPr/>
              </p:nvGrpSpPr>
              <p:grpSpPr>
                <a:xfrm>
                  <a:off x="3932594" y="3210437"/>
                  <a:ext cx="513009" cy="1256493"/>
                  <a:chOff x="3932594" y="3210437"/>
                  <a:chExt cx="513009" cy="1256493"/>
                </a:xfrm>
                <a:grpFill/>
              </p:grpSpPr>
              <p:sp>
                <p:nvSpPr>
                  <p:cNvPr id="256" name="四角形: 角を丸くする 255">
                    <a:extLst>
                      <a:ext uri="{FF2B5EF4-FFF2-40B4-BE49-F238E27FC236}">
                        <a16:creationId xmlns:a16="http://schemas.microsoft.com/office/drawing/2014/main" id="{7724E74A-62CA-4F67-AB7D-29029EC0B52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932594" y="3210437"/>
                    <a:ext cx="118826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四角形: 角を丸くする 256">
                    <a:extLst>
                      <a:ext uri="{FF2B5EF4-FFF2-40B4-BE49-F238E27FC236}">
                        <a16:creationId xmlns:a16="http://schemas.microsoft.com/office/drawing/2014/main" id="{89221A06-2C1F-4CF0-8A77-A10B14C5419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38465" y="3210437"/>
                    <a:ext cx="107138" cy="9471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" name="四角形: 角を丸くする 257">
                    <a:extLst>
                      <a:ext uri="{FF2B5EF4-FFF2-40B4-BE49-F238E27FC236}">
                        <a16:creationId xmlns:a16="http://schemas.microsoft.com/office/drawing/2014/main" id="{A7812F7C-8F02-4C50-904F-BCFD73835C2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970173" y="4003336"/>
                    <a:ext cx="160247" cy="463594"/>
                  </a:xfrm>
                  <a:prstGeom prst="roundRect">
                    <a:avLst>
                      <a:gd name="adj" fmla="val 2566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9A86C31F-4A6B-4031-AD20-8CB6FE949F12}"/>
                    </a:ext>
                  </a:extLst>
                </p:cNvPr>
                <p:cNvSpPr/>
                <p:nvPr/>
              </p:nvSpPr>
              <p:spPr>
                <a:xfrm>
                  <a:off x="4083051" y="3897493"/>
                  <a:ext cx="211724" cy="194897"/>
                </a:xfrm>
                <a:prstGeom prst="roundRect">
                  <a:avLst>
                    <a:gd name="adj" fmla="val 2566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2DF43A3-DDFC-4EA0-9658-B658757AA107}"/>
                    </a:ext>
                  </a:extLst>
                </p:cNvPr>
                <p:cNvSpPr/>
                <p:nvPr/>
              </p:nvSpPr>
              <p:spPr>
                <a:xfrm>
                  <a:off x="3244717" y="2501899"/>
                  <a:ext cx="1771785" cy="1241426"/>
                </a:xfrm>
                <a:custGeom>
                  <a:avLst/>
                  <a:gdLst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93904 w 1771785"/>
                    <a:gd name="connsiteY7" fmla="*/ 1098551 h 1241426"/>
                    <a:gd name="connsiteX8" fmla="*/ 1084312 w 1771785"/>
                    <a:gd name="connsiteY8" fmla="*/ 1067651 h 1241426"/>
                    <a:gd name="connsiteX9" fmla="*/ 766890 w 1771785"/>
                    <a:gd name="connsiteY9" fmla="*/ 857250 h 1241426"/>
                    <a:gd name="connsiteX10" fmla="*/ 0 w 1771785"/>
                    <a:gd name="connsiteY10" fmla="*/ 857250 h 1241426"/>
                    <a:gd name="connsiteX11" fmla="*/ 14988 w 1771785"/>
                    <a:gd name="connsiteY11" fmla="*/ 708568 h 1241426"/>
                    <a:gd name="connsiteX12" fmla="*/ 884372 w 1771785"/>
                    <a:gd name="connsiteY12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95104 w 1771785"/>
                    <a:gd name="connsiteY6" fmla="*/ 1098551 h 1241426"/>
                    <a:gd name="connsiteX7" fmla="*/ 1084312 w 1771785"/>
                    <a:gd name="connsiteY7" fmla="*/ 1067651 h 1241426"/>
                    <a:gd name="connsiteX8" fmla="*/ 766890 w 1771785"/>
                    <a:gd name="connsiteY8" fmla="*/ 857250 h 1241426"/>
                    <a:gd name="connsiteX9" fmla="*/ 0 w 1771785"/>
                    <a:gd name="connsiteY9" fmla="*/ 857250 h 1241426"/>
                    <a:gd name="connsiteX10" fmla="*/ 14988 w 1771785"/>
                    <a:gd name="connsiteY10" fmla="*/ 708568 h 1241426"/>
                    <a:gd name="connsiteX11" fmla="*/ 884372 w 1771785"/>
                    <a:gd name="connsiteY11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697385 w 1771785"/>
                    <a:gd name="connsiteY3" fmla="*/ 1241426 h 1241426"/>
                    <a:gd name="connsiteX4" fmla="*/ 1373330 w 1771785"/>
                    <a:gd name="connsiteY4" fmla="*/ 1241426 h 1241426"/>
                    <a:gd name="connsiteX5" fmla="*/ 1129736 w 1771785"/>
                    <a:gd name="connsiteY5" fmla="*/ 1140526 h 1241426"/>
                    <a:gd name="connsiteX6" fmla="*/ 1084312 w 1771785"/>
                    <a:gd name="connsiteY6" fmla="*/ 1067651 h 1241426"/>
                    <a:gd name="connsiteX7" fmla="*/ 766890 w 1771785"/>
                    <a:gd name="connsiteY7" fmla="*/ 857250 h 1241426"/>
                    <a:gd name="connsiteX8" fmla="*/ 0 w 1771785"/>
                    <a:gd name="connsiteY8" fmla="*/ 857250 h 1241426"/>
                    <a:gd name="connsiteX9" fmla="*/ 14988 w 1771785"/>
                    <a:gd name="connsiteY9" fmla="*/ 708568 h 1241426"/>
                    <a:gd name="connsiteX10" fmla="*/ 884372 w 1771785"/>
                    <a:gd name="connsiteY10" fmla="*/ 0 h 1241426"/>
                    <a:gd name="connsiteX0" fmla="*/ 884372 w 1771785"/>
                    <a:gd name="connsiteY0" fmla="*/ 0 h 1241426"/>
                    <a:gd name="connsiteX1" fmla="*/ 1771785 w 1771785"/>
                    <a:gd name="connsiteY1" fmla="*/ 887413 h 1241426"/>
                    <a:gd name="connsiteX2" fmla="*/ 1702048 w 1771785"/>
                    <a:gd name="connsiteY2" fmla="*/ 1232834 h 1241426"/>
                    <a:gd name="connsiteX3" fmla="*/ 1373330 w 1771785"/>
                    <a:gd name="connsiteY3" fmla="*/ 1241426 h 1241426"/>
                    <a:gd name="connsiteX4" fmla="*/ 1129736 w 1771785"/>
                    <a:gd name="connsiteY4" fmla="*/ 1140526 h 1241426"/>
                    <a:gd name="connsiteX5" fmla="*/ 1084312 w 1771785"/>
                    <a:gd name="connsiteY5" fmla="*/ 1067651 h 1241426"/>
                    <a:gd name="connsiteX6" fmla="*/ 766890 w 1771785"/>
                    <a:gd name="connsiteY6" fmla="*/ 857250 h 1241426"/>
                    <a:gd name="connsiteX7" fmla="*/ 0 w 1771785"/>
                    <a:gd name="connsiteY7" fmla="*/ 857250 h 1241426"/>
                    <a:gd name="connsiteX8" fmla="*/ 14988 w 1771785"/>
                    <a:gd name="connsiteY8" fmla="*/ 708568 h 1241426"/>
                    <a:gd name="connsiteX9" fmla="*/ 884372 w 1771785"/>
                    <a:gd name="connsiteY9" fmla="*/ 0 h 124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1785" h="1241426">
                      <a:moveTo>
                        <a:pt x="884372" y="0"/>
                      </a:moveTo>
                      <a:cubicBezTo>
                        <a:pt x="1374477" y="0"/>
                        <a:pt x="1771785" y="397308"/>
                        <a:pt x="1771785" y="887413"/>
                      </a:cubicBezTo>
                      <a:cubicBezTo>
                        <a:pt x="1771785" y="1009939"/>
                        <a:pt x="1746954" y="1126666"/>
                        <a:pt x="1702048" y="1232834"/>
                      </a:cubicBezTo>
                      <a:lnTo>
                        <a:pt x="1373330" y="1241426"/>
                      </a:lnTo>
                      <a:cubicBezTo>
                        <a:pt x="1278201" y="1241426"/>
                        <a:pt x="1192077" y="1202867"/>
                        <a:pt x="1129736" y="1140526"/>
                      </a:cubicBezTo>
                      <a:lnTo>
                        <a:pt x="1084312" y="1067651"/>
                      </a:lnTo>
                      <a:cubicBezTo>
                        <a:pt x="1032015" y="944007"/>
                        <a:pt x="909584" y="857250"/>
                        <a:pt x="766890" y="857250"/>
                      </a:cubicBezTo>
                      <a:lnTo>
                        <a:pt x="0" y="857250"/>
                      </a:lnTo>
                      <a:lnTo>
                        <a:pt x="14988" y="708568"/>
                      </a:lnTo>
                      <a:cubicBezTo>
                        <a:pt x="97736" y="304189"/>
                        <a:pt x="455530" y="0"/>
                        <a:pt x="88437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四角形: 角を丸くする 3">
                  <a:extLst>
                    <a:ext uri="{FF2B5EF4-FFF2-40B4-BE49-F238E27FC236}">
                      <a16:creationId xmlns:a16="http://schemas.microsoft.com/office/drawing/2014/main" id="{ED734499-3379-4CB0-BF0C-BF4E651CF31A}"/>
                    </a:ext>
                  </a:extLst>
                </p:cNvPr>
                <p:cNvSpPr/>
                <p:nvPr/>
              </p:nvSpPr>
              <p:spPr>
                <a:xfrm>
                  <a:off x="3009767" y="3270249"/>
                  <a:ext cx="701808" cy="95485"/>
                </a:xfrm>
                <a:custGeom>
                  <a:avLst/>
                  <a:gdLst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88900 w 701808"/>
                    <a:gd name="connsiteY6" fmla="*/ 177800 h 177800"/>
                    <a:gd name="connsiteX7" fmla="*/ 0 w 701808"/>
                    <a:gd name="connsiteY7" fmla="*/ 88900 h 177800"/>
                    <a:gd name="connsiteX0" fmla="*/ 0 w 701808"/>
                    <a:gd name="connsiteY0" fmla="*/ 88900 h 177800"/>
                    <a:gd name="connsiteX1" fmla="*/ 88900 w 701808"/>
                    <a:gd name="connsiteY1" fmla="*/ 0 h 177800"/>
                    <a:gd name="connsiteX2" fmla="*/ 612908 w 701808"/>
                    <a:gd name="connsiteY2" fmla="*/ 0 h 177800"/>
                    <a:gd name="connsiteX3" fmla="*/ 701808 w 701808"/>
                    <a:gd name="connsiteY3" fmla="*/ 88900 h 177800"/>
                    <a:gd name="connsiteX4" fmla="*/ 701808 w 701808"/>
                    <a:gd name="connsiteY4" fmla="*/ 88900 h 177800"/>
                    <a:gd name="connsiteX5" fmla="*/ 612908 w 701808"/>
                    <a:gd name="connsiteY5" fmla="*/ 177800 h 177800"/>
                    <a:gd name="connsiteX6" fmla="*/ 0 w 701808"/>
                    <a:gd name="connsiteY6" fmla="*/ 88900 h 177800"/>
                    <a:gd name="connsiteX0" fmla="*/ 0 w 701808"/>
                    <a:gd name="connsiteY0" fmla="*/ 88900 h 95485"/>
                    <a:gd name="connsiteX1" fmla="*/ 88900 w 701808"/>
                    <a:gd name="connsiteY1" fmla="*/ 0 h 95485"/>
                    <a:gd name="connsiteX2" fmla="*/ 612908 w 701808"/>
                    <a:gd name="connsiteY2" fmla="*/ 0 h 95485"/>
                    <a:gd name="connsiteX3" fmla="*/ 701808 w 701808"/>
                    <a:gd name="connsiteY3" fmla="*/ 88900 h 95485"/>
                    <a:gd name="connsiteX4" fmla="*/ 701808 w 701808"/>
                    <a:gd name="connsiteY4" fmla="*/ 88900 h 95485"/>
                    <a:gd name="connsiteX5" fmla="*/ 0 w 701808"/>
                    <a:gd name="connsiteY5" fmla="*/ 88900 h 9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1808" h="95485">
                      <a:moveTo>
                        <a:pt x="0" y="88900"/>
                      </a:moveTo>
                      <a:cubicBezTo>
                        <a:pt x="0" y="39802"/>
                        <a:pt x="39802" y="0"/>
                        <a:pt x="88900" y="0"/>
                      </a:cubicBezTo>
                      <a:lnTo>
                        <a:pt x="612908" y="0"/>
                      </a:lnTo>
                      <a:cubicBezTo>
                        <a:pt x="662006" y="0"/>
                        <a:pt x="701808" y="39802"/>
                        <a:pt x="701808" y="88900"/>
                      </a:cubicBezTo>
                      <a:lnTo>
                        <a:pt x="701808" y="88900"/>
                      </a:lnTo>
                      <a:cubicBezTo>
                        <a:pt x="584840" y="88900"/>
                        <a:pt x="102151" y="103717"/>
                        <a:pt x="0" y="8890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CBCE487-EC57-47AA-835C-7F9011EACF34}"/>
                    </a:ext>
                  </a:extLst>
                </p:cNvPr>
                <p:cNvSpPr/>
                <p:nvPr/>
              </p:nvSpPr>
              <p:spPr>
                <a:xfrm>
                  <a:off x="3271514" y="3033714"/>
                  <a:ext cx="1718189" cy="142875"/>
                </a:xfrm>
                <a:custGeom>
                  <a:avLst/>
                  <a:gdLst>
                    <a:gd name="connsiteX0" fmla="*/ 48463 w 1718189"/>
                    <a:gd name="connsiteY0" fmla="*/ 0 h 142875"/>
                    <a:gd name="connsiteX1" fmla="*/ 1671474 w 1718189"/>
                    <a:gd name="connsiteY1" fmla="*/ 0 h 142875"/>
                    <a:gd name="connsiteX2" fmla="*/ 1676998 w 1718189"/>
                    <a:gd name="connsiteY2" fmla="*/ 10178 h 142875"/>
                    <a:gd name="connsiteX3" fmla="*/ 1718189 w 1718189"/>
                    <a:gd name="connsiteY3" fmla="*/ 142875 h 142875"/>
                    <a:gd name="connsiteX4" fmla="*/ 0 w 1718189"/>
                    <a:gd name="connsiteY4" fmla="*/ 142875 h 142875"/>
                    <a:gd name="connsiteX5" fmla="*/ 33463 w 1718189"/>
                    <a:gd name="connsiteY5" fmla="*/ 30207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8189" h="142875">
                      <a:moveTo>
                        <a:pt x="48463" y="0"/>
                      </a:moveTo>
                      <a:lnTo>
                        <a:pt x="1671474" y="0"/>
                      </a:lnTo>
                      <a:lnTo>
                        <a:pt x="1676998" y="10178"/>
                      </a:lnTo>
                      <a:lnTo>
                        <a:pt x="1718189" y="142875"/>
                      </a:lnTo>
                      <a:lnTo>
                        <a:pt x="0" y="142875"/>
                      </a:lnTo>
                      <a:lnTo>
                        <a:pt x="33463" y="3020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7011510F-C32B-474F-A975-85C051171C5B}"/>
                    </a:ext>
                  </a:extLst>
                </p:cNvPr>
                <p:cNvSpPr/>
                <p:nvPr/>
              </p:nvSpPr>
              <p:spPr>
                <a:xfrm rot="18900000">
                  <a:off x="3512664" y="2767553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105578C0-D907-49CC-A766-95012B692740}"/>
                    </a:ext>
                  </a:extLst>
                </p:cNvPr>
                <p:cNvSpPr/>
                <p:nvPr/>
              </p:nvSpPr>
              <p:spPr>
                <a:xfrm rot="20263087">
                  <a:off x="3736502" y="2619916"/>
                  <a:ext cx="202500" cy="73725"/>
                </a:xfrm>
                <a:prstGeom prst="roundRect">
                  <a:avLst>
                    <a:gd name="adj" fmla="val 446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87052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popc01_自転車ヘルメット着用</dc:title>
  <dc:subject>popc01_自転車ヘルメット着用</dc:subject>
  <dc:creator>でじけろお</dc:creator>
  <cp:lastModifiedBy/>
  <cp:revision>1</cp:revision>
  <dcterms:created xsi:type="dcterms:W3CDTF">2014-12-04T06:28:23Z</dcterms:created>
  <dcterms:modified xsi:type="dcterms:W3CDTF">2020-10-19T05:22:54Z</dcterms:modified>
  <cp:version>1</cp:version>
</cp:coreProperties>
</file>